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e3a78e4ac6_0_3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e3a78e4ac6_0_3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e3a78e4ac6_0_4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e3a78e4ac6_0_4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e3ac9e2ce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e3ac9e2ce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e3a78e4ac6_0_4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e3a78e4ac6_0_4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e3a78e4ac6_0_4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e3a78e4ac6_0_4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e2e0915f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e2e0915f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e2e0915f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e2e0915f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e4c15443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e4c15443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e4c15443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e4c15443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e3a78e4ac6_0_4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e3a78e4ac6_0_4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e4c15443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e4c15443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e3a78e4ac6_0_3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e3a78e4ac6_0_3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e3a78e4ac6_0_3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e3a78e4ac6_0_3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e3a78e4ac6_0_3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e3a78e4ac6_0_3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e3a78e4ac6_0_3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e3a78e4ac6_0_3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e3a78e4ac6_0_3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e3a78e4ac6_0_3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e3a78e4ac6_0_4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e3a78e4ac6_0_4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e3a78e4ac6_0_4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e3a78e4ac6_0_4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e3a78e4ac6_0_4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e3a78e4ac6_0_4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3671300"/>
            <a:ext cx="8430600" cy="932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1035919" y="918000"/>
            <a:ext cx="3975300" cy="23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>
                <a:solidFill>
                  <a:srgbClr val="4F5773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051098" y="3969650"/>
            <a:ext cx="37896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>
            <a:off x="1158394" y="539491"/>
            <a:ext cx="6691063" cy="152372"/>
            <a:chOff x="1121619" y="677041"/>
            <a:chExt cx="6691063" cy="152372"/>
          </a:xfrm>
        </p:grpSpPr>
        <p:grpSp>
          <p:nvGrpSpPr>
            <p:cNvPr id="58" name="Google Shape;58;p14"/>
            <p:cNvGrpSpPr/>
            <p:nvPr/>
          </p:nvGrpSpPr>
          <p:grpSpPr>
            <a:xfrm>
              <a:off x="1121619" y="677041"/>
              <a:ext cx="3338263" cy="152372"/>
              <a:chOff x="2079825" y="470627"/>
              <a:chExt cx="3789605" cy="172973"/>
            </a:xfrm>
          </p:grpSpPr>
          <p:sp>
            <p:nvSpPr>
              <p:cNvPr id="59" name="Google Shape;59;p14"/>
              <p:cNvSpPr/>
              <p:nvPr/>
            </p:nvSpPr>
            <p:spPr>
              <a:xfrm>
                <a:off x="2079825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14"/>
              <p:cNvSpPr/>
              <p:nvPr/>
            </p:nvSpPr>
            <p:spPr>
              <a:xfrm>
                <a:off x="2206438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" name="Google Shape;61;p14"/>
              <p:cNvSpPr/>
              <p:nvPr/>
            </p:nvSpPr>
            <p:spPr>
              <a:xfrm>
                <a:off x="2333050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" name="Google Shape;62;p14"/>
              <p:cNvSpPr/>
              <p:nvPr/>
            </p:nvSpPr>
            <p:spPr>
              <a:xfrm>
                <a:off x="2459663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" name="Google Shape;63;p14"/>
              <p:cNvSpPr/>
              <p:nvPr/>
            </p:nvSpPr>
            <p:spPr>
              <a:xfrm>
                <a:off x="2586275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4" name="Google Shape;64;p14"/>
              <p:cNvSpPr/>
              <p:nvPr/>
            </p:nvSpPr>
            <p:spPr>
              <a:xfrm>
                <a:off x="2712888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5" name="Google Shape;65;p14"/>
              <p:cNvSpPr/>
              <p:nvPr/>
            </p:nvSpPr>
            <p:spPr>
              <a:xfrm>
                <a:off x="2839500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" name="Google Shape;66;p14"/>
              <p:cNvSpPr/>
              <p:nvPr/>
            </p:nvSpPr>
            <p:spPr>
              <a:xfrm>
                <a:off x="2966113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7" name="Google Shape;67;p14"/>
              <p:cNvSpPr/>
              <p:nvPr/>
            </p:nvSpPr>
            <p:spPr>
              <a:xfrm>
                <a:off x="3092726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" name="Google Shape;68;p14"/>
              <p:cNvSpPr/>
              <p:nvPr/>
            </p:nvSpPr>
            <p:spPr>
              <a:xfrm>
                <a:off x="3219338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9" name="Google Shape;69;p14"/>
              <p:cNvSpPr/>
              <p:nvPr/>
            </p:nvSpPr>
            <p:spPr>
              <a:xfrm>
                <a:off x="3345951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0" name="Google Shape;70;p14"/>
              <p:cNvSpPr/>
              <p:nvPr/>
            </p:nvSpPr>
            <p:spPr>
              <a:xfrm>
                <a:off x="3472563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" name="Google Shape;71;p14"/>
              <p:cNvSpPr/>
              <p:nvPr/>
            </p:nvSpPr>
            <p:spPr>
              <a:xfrm>
                <a:off x="3599176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2" name="Google Shape;72;p14"/>
              <p:cNvSpPr/>
              <p:nvPr/>
            </p:nvSpPr>
            <p:spPr>
              <a:xfrm>
                <a:off x="3725789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" name="Google Shape;73;p14"/>
              <p:cNvSpPr/>
              <p:nvPr/>
            </p:nvSpPr>
            <p:spPr>
              <a:xfrm>
                <a:off x="3852401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4" name="Google Shape;74;p14"/>
              <p:cNvSpPr/>
              <p:nvPr/>
            </p:nvSpPr>
            <p:spPr>
              <a:xfrm>
                <a:off x="3979014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" name="Google Shape;75;p14"/>
              <p:cNvSpPr/>
              <p:nvPr/>
            </p:nvSpPr>
            <p:spPr>
              <a:xfrm>
                <a:off x="4105626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" name="Google Shape;76;p14"/>
              <p:cNvSpPr/>
              <p:nvPr/>
            </p:nvSpPr>
            <p:spPr>
              <a:xfrm>
                <a:off x="4232239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" name="Google Shape;77;p14"/>
              <p:cNvSpPr/>
              <p:nvPr/>
            </p:nvSpPr>
            <p:spPr>
              <a:xfrm>
                <a:off x="4358851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" name="Google Shape;78;p14"/>
              <p:cNvSpPr/>
              <p:nvPr/>
            </p:nvSpPr>
            <p:spPr>
              <a:xfrm>
                <a:off x="4485464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9" name="Google Shape;79;p14"/>
              <p:cNvSpPr/>
              <p:nvPr/>
            </p:nvSpPr>
            <p:spPr>
              <a:xfrm>
                <a:off x="4612077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0" name="Google Shape;80;p14"/>
              <p:cNvSpPr/>
              <p:nvPr/>
            </p:nvSpPr>
            <p:spPr>
              <a:xfrm>
                <a:off x="4738689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1" name="Google Shape;81;p14"/>
              <p:cNvSpPr/>
              <p:nvPr/>
            </p:nvSpPr>
            <p:spPr>
              <a:xfrm>
                <a:off x="4865302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2" name="Google Shape;82;p14"/>
              <p:cNvSpPr/>
              <p:nvPr/>
            </p:nvSpPr>
            <p:spPr>
              <a:xfrm>
                <a:off x="4991914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3" name="Google Shape;83;p14"/>
              <p:cNvSpPr/>
              <p:nvPr/>
            </p:nvSpPr>
            <p:spPr>
              <a:xfrm>
                <a:off x="5118527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4" name="Google Shape;84;p14"/>
              <p:cNvSpPr/>
              <p:nvPr/>
            </p:nvSpPr>
            <p:spPr>
              <a:xfrm>
                <a:off x="5245139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5" name="Google Shape;85;p14"/>
              <p:cNvSpPr/>
              <p:nvPr/>
            </p:nvSpPr>
            <p:spPr>
              <a:xfrm>
                <a:off x="5371752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6" name="Google Shape;86;p14"/>
              <p:cNvSpPr/>
              <p:nvPr/>
            </p:nvSpPr>
            <p:spPr>
              <a:xfrm>
                <a:off x="5498365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7" name="Google Shape;87;p14"/>
              <p:cNvSpPr/>
              <p:nvPr/>
            </p:nvSpPr>
            <p:spPr>
              <a:xfrm>
                <a:off x="5624977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14"/>
              <p:cNvSpPr/>
              <p:nvPr/>
            </p:nvSpPr>
            <p:spPr>
              <a:xfrm>
                <a:off x="5751590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89" name="Google Shape;89;p14"/>
            <p:cNvGrpSpPr/>
            <p:nvPr/>
          </p:nvGrpSpPr>
          <p:grpSpPr>
            <a:xfrm>
              <a:off x="4474419" y="677041"/>
              <a:ext cx="3338263" cy="152372"/>
              <a:chOff x="2079825" y="470627"/>
              <a:chExt cx="3789605" cy="172973"/>
            </a:xfrm>
          </p:grpSpPr>
          <p:sp>
            <p:nvSpPr>
              <p:cNvPr id="90" name="Google Shape;90;p14"/>
              <p:cNvSpPr/>
              <p:nvPr/>
            </p:nvSpPr>
            <p:spPr>
              <a:xfrm>
                <a:off x="2079825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1" name="Google Shape;91;p14"/>
              <p:cNvSpPr/>
              <p:nvPr/>
            </p:nvSpPr>
            <p:spPr>
              <a:xfrm>
                <a:off x="2206438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2" name="Google Shape;92;p14"/>
              <p:cNvSpPr/>
              <p:nvPr/>
            </p:nvSpPr>
            <p:spPr>
              <a:xfrm>
                <a:off x="2333050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3" name="Google Shape;93;p14"/>
              <p:cNvSpPr/>
              <p:nvPr/>
            </p:nvSpPr>
            <p:spPr>
              <a:xfrm>
                <a:off x="2459663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4" name="Google Shape;94;p14"/>
              <p:cNvSpPr/>
              <p:nvPr/>
            </p:nvSpPr>
            <p:spPr>
              <a:xfrm>
                <a:off x="2586275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5" name="Google Shape;95;p14"/>
              <p:cNvSpPr/>
              <p:nvPr/>
            </p:nvSpPr>
            <p:spPr>
              <a:xfrm>
                <a:off x="2712888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6" name="Google Shape;96;p14"/>
              <p:cNvSpPr/>
              <p:nvPr/>
            </p:nvSpPr>
            <p:spPr>
              <a:xfrm>
                <a:off x="2839500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7" name="Google Shape;97;p14"/>
              <p:cNvSpPr/>
              <p:nvPr/>
            </p:nvSpPr>
            <p:spPr>
              <a:xfrm>
                <a:off x="2966113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8" name="Google Shape;98;p14"/>
              <p:cNvSpPr/>
              <p:nvPr/>
            </p:nvSpPr>
            <p:spPr>
              <a:xfrm>
                <a:off x="3092726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14"/>
              <p:cNvSpPr/>
              <p:nvPr/>
            </p:nvSpPr>
            <p:spPr>
              <a:xfrm>
                <a:off x="3219338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0" name="Google Shape;100;p14"/>
              <p:cNvSpPr/>
              <p:nvPr/>
            </p:nvSpPr>
            <p:spPr>
              <a:xfrm>
                <a:off x="3345951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1" name="Google Shape;101;p14"/>
              <p:cNvSpPr/>
              <p:nvPr/>
            </p:nvSpPr>
            <p:spPr>
              <a:xfrm>
                <a:off x="3472563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14"/>
              <p:cNvSpPr/>
              <p:nvPr/>
            </p:nvSpPr>
            <p:spPr>
              <a:xfrm>
                <a:off x="3599176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3" name="Google Shape;103;p14"/>
              <p:cNvSpPr/>
              <p:nvPr/>
            </p:nvSpPr>
            <p:spPr>
              <a:xfrm>
                <a:off x="3725789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4" name="Google Shape;104;p14"/>
              <p:cNvSpPr/>
              <p:nvPr/>
            </p:nvSpPr>
            <p:spPr>
              <a:xfrm>
                <a:off x="3852401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5" name="Google Shape;105;p14"/>
              <p:cNvSpPr/>
              <p:nvPr/>
            </p:nvSpPr>
            <p:spPr>
              <a:xfrm>
                <a:off x="3979014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6" name="Google Shape;106;p14"/>
              <p:cNvSpPr/>
              <p:nvPr/>
            </p:nvSpPr>
            <p:spPr>
              <a:xfrm>
                <a:off x="4105626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7" name="Google Shape;107;p14"/>
              <p:cNvSpPr/>
              <p:nvPr/>
            </p:nvSpPr>
            <p:spPr>
              <a:xfrm>
                <a:off x="4232239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8" name="Google Shape;108;p14"/>
              <p:cNvSpPr/>
              <p:nvPr/>
            </p:nvSpPr>
            <p:spPr>
              <a:xfrm>
                <a:off x="4358851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9" name="Google Shape;109;p14"/>
              <p:cNvSpPr/>
              <p:nvPr/>
            </p:nvSpPr>
            <p:spPr>
              <a:xfrm>
                <a:off x="4485464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0" name="Google Shape;110;p14"/>
              <p:cNvSpPr/>
              <p:nvPr/>
            </p:nvSpPr>
            <p:spPr>
              <a:xfrm>
                <a:off x="4612077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1" name="Google Shape;111;p14"/>
              <p:cNvSpPr/>
              <p:nvPr/>
            </p:nvSpPr>
            <p:spPr>
              <a:xfrm>
                <a:off x="4738689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2" name="Google Shape;112;p14"/>
              <p:cNvSpPr/>
              <p:nvPr/>
            </p:nvSpPr>
            <p:spPr>
              <a:xfrm>
                <a:off x="4865302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3" name="Google Shape;113;p14"/>
              <p:cNvSpPr/>
              <p:nvPr/>
            </p:nvSpPr>
            <p:spPr>
              <a:xfrm>
                <a:off x="4991914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4" name="Google Shape;114;p14"/>
              <p:cNvSpPr/>
              <p:nvPr/>
            </p:nvSpPr>
            <p:spPr>
              <a:xfrm>
                <a:off x="5118527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5" name="Google Shape;115;p14"/>
              <p:cNvSpPr/>
              <p:nvPr/>
            </p:nvSpPr>
            <p:spPr>
              <a:xfrm>
                <a:off x="5245139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6" name="Google Shape;116;p14"/>
              <p:cNvSpPr/>
              <p:nvPr/>
            </p:nvSpPr>
            <p:spPr>
              <a:xfrm>
                <a:off x="5371752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7" name="Google Shape;117;p14"/>
              <p:cNvSpPr/>
              <p:nvPr/>
            </p:nvSpPr>
            <p:spPr>
              <a:xfrm>
                <a:off x="5498365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8" name="Google Shape;118;p14"/>
              <p:cNvSpPr/>
              <p:nvPr/>
            </p:nvSpPr>
            <p:spPr>
              <a:xfrm>
                <a:off x="5624977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9" name="Google Shape;119;p14"/>
              <p:cNvSpPr/>
              <p:nvPr/>
            </p:nvSpPr>
            <p:spPr>
              <a:xfrm>
                <a:off x="5751590" y="470627"/>
                <a:ext cx="117840" cy="172973"/>
              </a:xfrm>
              <a:custGeom>
                <a:rect b="b" l="l" r="r" t="t"/>
                <a:pathLst>
                  <a:path extrusionOk="0" h="6438" w="6305">
                    <a:moveTo>
                      <a:pt x="0" y="0"/>
                    </a:moveTo>
                    <a:lnTo>
                      <a:pt x="6305" y="3318"/>
                    </a:lnTo>
                    <a:lnTo>
                      <a:pt x="0" y="6438"/>
                    </a:lnTo>
                  </a:path>
                </a:pathLst>
              </a:custGeom>
              <a:noFill/>
              <a:ln cap="flat" cmpd="sng" w="9525">
                <a:solidFill>
                  <a:srgbClr val="4F577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0" y="272100"/>
            <a:ext cx="44667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 txBox="1"/>
          <p:nvPr>
            <p:ph type="title"/>
          </p:nvPr>
        </p:nvSpPr>
        <p:spPr>
          <a:xfrm>
            <a:off x="824455" y="2267875"/>
            <a:ext cx="31365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1" type="subTitle"/>
          </p:nvPr>
        </p:nvSpPr>
        <p:spPr>
          <a:xfrm>
            <a:off x="845117" y="3029125"/>
            <a:ext cx="31365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hasCustomPrompt="1" idx="2" type="title"/>
          </p:nvPr>
        </p:nvSpPr>
        <p:spPr>
          <a:xfrm>
            <a:off x="689912" y="1507208"/>
            <a:ext cx="9576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/>
          <p:nvPr/>
        </p:nvSpPr>
        <p:spPr>
          <a:xfrm>
            <a:off x="8972700" y="2794075"/>
            <a:ext cx="171300" cy="207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>
            <a:off x="700269" y="702404"/>
            <a:ext cx="3338263" cy="152372"/>
            <a:chOff x="2079825" y="470627"/>
            <a:chExt cx="3789605" cy="172973"/>
          </a:xfrm>
        </p:grpSpPr>
        <p:sp>
          <p:nvSpPr>
            <p:cNvPr id="127" name="Google Shape;127;p15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15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" name="Google Shape;129;p15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" name="Google Shape;130;p15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1" name="Google Shape;131;p15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" name="Google Shape;132;p15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" name="Google Shape;133;p15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4" name="Google Shape;134;p15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" name="Google Shape;135;p15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" name="Google Shape;136;p15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" name="Google Shape;137;p15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8" name="Google Shape;138;p15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" name="Google Shape;139;p15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" name="Google Shape;140;p15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1" name="Google Shape;141;p15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" name="Google Shape;142;p15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" name="Google Shape;143;p15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" name="Google Shape;144;p15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5" name="Google Shape;145;p15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" name="Google Shape;146;p15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" name="Google Shape;147;p15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" name="Google Shape;148;p15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9" name="Google Shape;149;p15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" name="Google Shape;150;p15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1" name="Google Shape;151;p15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2" name="Google Shape;152;p15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" name="Google Shape;153;p15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" name="Google Shape;154;p15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5" name="Google Shape;155;p15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6" name="Google Shape;156;p15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/>
          <p:nvPr/>
        </p:nvSpPr>
        <p:spPr>
          <a:xfrm>
            <a:off x="0" y="0"/>
            <a:ext cx="52878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713225" y="1307450"/>
            <a:ext cx="7717500" cy="31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  <a:defRPr sz="1100"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romanLcPeriod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romanLcPeriod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60" name="Google Shape;160;p16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61" name="Google Shape;161;p16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2" name="Google Shape;162;p16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3" name="Google Shape;163;p16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4" name="Google Shape;164;p16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5" name="Google Shape;165;p16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6" name="Google Shape;166;p16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7" name="Google Shape;167;p16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8" name="Google Shape;168;p16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9" name="Google Shape;169;p16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0" name="Google Shape;170;p16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" name="Google Shape;171;p16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2" name="Google Shape;172;p16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3" name="Google Shape;173;p16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4" name="Google Shape;174;p16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5" name="Google Shape;175;p16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6" name="Google Shape;176;p16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7" name="Google Shape;177;p16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8" name="Google Shape;178;p16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9" name="Google Shape;179;p16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0" name="Google Shape;180;p16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1" name="Google Shape;181;p16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2" name="Google Shape;182;p16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3" name="Google Shape;183;p16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4" name="Google Shape;184;p16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5" name="Google Shape;185;p16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6" name="Google Shape;186;p16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7" name="Google Shape;187;p16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8" name="Google Shape;188;p16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9" name="Google Shape;189;p16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0" name="Google Shape;190;p16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91" name="Google Shape;191;p1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/>
        </p:nvSpPr>
        <p:spPr>
          <a:xfrm>
            <a:off x="87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17"/>
          <p:cNvGrpSpPr/>
          <p:nvPr/>
        </p:nvGrpSpPr>
        <p:grpSpPr>
          <a:xfrm>
            <a:off x="10" y="193518"/>
            <a:ext cx="4565130" cy="152371"/>
            <a:chOff x="10" y="212530"/>
            <a:chExt cx="4565130" cy="152371"/>
          </a:xfrm>
        </p:grpSpPr>
        <p:sp>
          <p:nvSpPr>
            <p:cNvPr id="196" name="Google Shape;196;p17"/>
            <p:cNvSpPr/>
            <p:nvPr/>
          </p:nvSpPr>
          <p:spPr>
            <a:xfrm>
              <a:off x="10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7" name="Google Shape;197;p17"/>
            <p:cNvSpPr/>
            <p:nvPr/>
          </p:nvSpPr>
          <p:spPr>
            <a:xfrm>
              <a:off x="111543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8" name="Google Shape;198;p17"/>
            <p:cNvSpPr/>
            <p:nvPr/>
          </p:nvSpPr>
          <p:spPr>
            <a:xfrm>
              <a:off x="223076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9" name="Google Shape;199;p17"/>
            <p:cNvSpPr/>
            <p:nvPr/>
          </p:nvSpPr>
          <p:spPr>
            <a:xfrm>
              <a:off x="334609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0" name="Google Shape;200;p17"/>
            <p:cNvSpPr/>
            <p:nvPr/>
          </p:nvSpPr>
          <p:spPr>
            <a:xfrm>
              <a:off x="446142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" name="Google Shape;201;p17"/>
            <p:cNvSpPr/>
            <p:nvPr/>
          </p:nvSpPr>
          <p:spPr>
            <a:xfrm>
              <a:off x="557675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2" name="Google Shape;202;p17"/>
            <p:cNvSpPr/>
            <p:nvPr/>
          </p:nvSpPr>
          <p:spPr>
            <a:xfrm>
              <a:off x="669208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3" name="Google Shape;203;p17"/>
            <p:cNvSpPr/>
            <p:nvPr/>
          </p:nvSpPr>
          <p:spPr>
            <a:xfrm>
              <a:off x="780741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" name="Google Shape;204;p17"/>
            <p:cNvSpPr/>
            <p:nvPr/>
          </p:nvSpPr>
          <p:spPr>
            <a:xfrm>
              <a:off x="892274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003807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6" name="Google Shape;206;p17"/>
            <p:cNvSpPr/>
            <p:nvPr/>
          </p:nvSpPr>
          <p:spPr>
            <a:xfrm>
              <a:off x="1115340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Google Shape;207;p17"/>
            <p:cNvSpPr/>
            <p:nvPr/>
          </p:nvSpPr>
          <p:spPr>
            <a:xfrm>
              <a:off x="1226874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8" name="Google Shape;208;p17"/>
            <p:cNvSpPr/>
            <p:nvPr/>
          </p:nvSpPr>
          <p:spPr>
            <a:xfrm>
              <a:off x="1338407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9" name="Google Shape;209;p17"/>
            <p:cNvSpPr/>
            <p:nvPr/>
          </p:nvSpPr>
          <p:spPr>
            <a:xfrm>
              <a:off x="1449940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0" name="Google Shape;210;p17"/>
            <p:cNvSpPr/>
            <p:nvPr/>
          </p:nvSpPr>
          <p:spPr>
            <a:xfrm>
              <a:off x="1561473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1" name="Google Shape;211;p17"/>
            <p:cNvSpPr/>
            <p:nvPr/>
          </p:nvSpPr>
          <p:spPr>
            <a:xfrm>
              <a:off x="1673006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2" name="Google Shape;212;p17"/>
            <p:cNvSpPr/>
            <p:nvPr/>
          </p:nvSpPr>
          <p:spPr>
            <a:xfrm>
              <a:off x="1784539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17"/>
            <p:cNvSpPr/>
            <p:nvPr/>
          </p:nvSpPr>
          <p:spPr>
            <a:xfrm>
              <a:off x="1896072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4" name="Google Shape;214;p17"/>
            <p:cNvSpPr/>
            <p:nvPr/>
          </p:nvSpPr>
          <p:spPr>
            <a:xfrm>
              <a:off x="2007605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5" name="Google Shape;215;p17"/>
            <p:cNvSpPr/>
            <p:nvPr/>
          </p:nvSpPr>
          <p:spPr>
            <a:xfrm>
              <a:off x="2119138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6" name="Google Shape;216;p17"/>
            <p:cNvSpPr/>
            <p:nvPr/>
          </p:nvSpPr>
          <p:spPr>
            <a:xfrm>
              <a:off x="2230671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7" name="Google Shape;217;p17"/>
            <p:cNvSpPr/>
            <p:nvPr/>
          </p:nvSpPr>
          <p:spPr>
            <a:xfrm>
              <a:off x="2342204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8" name="Google Shape;218;p17"/>
            <p:cNvSpPr/>
            <p:nvPr/>
          </p:nvSpPr>
          <p:spPr>
            <a:xfrm>
              <a:off x="2453737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9" name="Google Shape;219;p17"/>
            <p:cNvSpPr/>
            <p:nvPr/>
          </p:nvSpPr>
          <p:spPr>
            <a:xfrm>
              <a:off x="2565270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0" name="Google Shape;220;p17"/>
            <p:cNvSpPr/>
            <p:nvPr/>
          </p:nvSpPr>
          <p:spPr>
            <a:xfrm>
              <a:off x="2676803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1" name="Google Shape;221;p17"/>
            <p:cNvSpPr/>
            <p:nvPr/>
          </p:nvSpPr>
          <p:spPr>
            <a:xfrm>
              <a:off x="2788336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2" name="Google Shape;222;p17"/>
            <p:cNvSpPr/>
            <p:nvPr/>
          </p:nvSpPr>
          <p:spPr>
            <a:xfrm>
              <a:off x="2899869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3" name="Google Shape;223;p17"/>
            <p:cNvSpPr/>
            <p:nvPr/>
          </p:nvSpPr>
          <p:spPr>
            <a:xfrm>
              <a:off x="3011402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4" name="Google Shape;224;p17"/>
            <p:cNvSpPr/>
            <p:nvPr/>
          </p:nvSpPr>
          <p:spPr>
            <a:xfrm>
              <a:off x="3122932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5" name="Google Shape;225;p17"/>
            <p:cNvSpPr/>
            <p:nvPr/>
          </p:nvSpPr>
          <p:spPr>
            <a:xfrm>
              <a:off x="3234465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6" name="Google Shape;226;p17"/>
            <p:cNvSpPr/>
            <p:nvPr/>
          </p:nvSpPr>
          <p:spPr>
            <a:xfrm>
              <a:off x="3345999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7" name="Google Shape;227;p17"/>
            <p:cNvSpPr/>
            <p:nvPr/>
          </p:nvSpPr>
          <p:spPr>
            <a:xfrm>
              <a:off x="3457532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8" name="Google Shape;228;p17"/>
            <p:cNvSpPr/>
            <p:nvPr/>
          </p:nvSpPr>
          <p:spPr>
            <a:xfrm>
              <a:off x="3569065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9" name="Google Shape;229;p17"/>
            <p:cNvSpPr/>
            <p:nvPr/>
          </p:nvSpPr>
          <p:spPr>
            <a:xfrm>
              <a:off x="3680598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0" name="Google Shape;230;p17"/>
            <p:cNvSpPr/>
            <p:nvPr/>
          </p:nvSpPr>
          <p:spPr>
            <a:xfrm>
              <a:off x="3792131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1" name="Google Shape;231;p17"/>
            <p:cNvSpPr/>
            <p:nvPr/>
          </p:nvSpPr>
          <p:spPr>
            <a:xfrm>
              <a:off x="3903664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2" name="Google Shape;232;p17"/>
            <p:cNvSpPr/>
            <p:nvPr/>
          </p:nvSpPr>
          <p:spPr>
            <a:xfrm>
              <a:off x="4015197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3" name="Google Shape;233;p17"/>
            <p:cNvSpPr/>
            <p:nvPr/>
          </p:nvSpPr>
          <p:spPr>
            <a:xfrm>
              <a:off x="4126730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4" name="Google Shape;234;p17"/>
            <p:cNvSpPr/>
            <p:nvPr/>
          </p:nvSpPr>
          <p:spPr>
            <a:xfrm>
              <a:off x="4238263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5" name="Google Shape;235;p17"/>
            <p:cNvSpPr/>
            <p:nvPr/>
          </p:nvSpPr>
          <p:spPr>
            <a:xfrm>
              <a:off x="4349796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6" name="Google Shape;236;p17"/>
            <p:cNvSpPr/>
            <p:nvPr/>
          </p:nvSpPr>
          <p:spPr>
            <a:xfrm>
              <a:off x="4461329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37" name="Google Shape;237;p17"/>
          <p:cNvGrpSpPr/>
          <p:nvPr/>
        </p:nvGrpSpPr>
        <p:grpSpPr>
          <a:xfrm>
            <a:off x="4575435" y="4797518"/>
            <a:ext cx="4565130" cy="152371"/>
            <a:chOff x="10" y="212530"/>
            <a:chExt cx="4565130" cy="152371"/>
          </a:xfrm>
        </p:grpSpPr>
        <p:sp>
          <p:nvSpPr>
            <p:cNvPr id="238" name="Google Shape;238;p17"/>
            <p:cNvSpPr/>
            <p:nvPr/>
          </p:nvSpPr>
          <p:spPr>
            <a:xfrm>
              <a:off x="10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9" name="Google Shape;239;p17"/>
            <p:cNvSpPr/>
            <p:nvPr/>
          </p:nvSpPr>
          <p:spPr>
            <a:xfrm>
              <a:off x="111543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0" name="Google Shape;240;p17"/>
            <p:cNvSpPr/>
            <p:nvPr/>
          </p:nvSpPr>
          <p:spPr>
            <a:xfrm>
              <a:off x="223076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1" name="Google Shape;241;p17"/>
            <p:cNvSpPr/>
            <p:nvPr/>
          </p:nvSpPr>
          <p:spPr>
            <a:xfrm>
              <a:off x="334609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2" name="Google Shape;242;p17"/>
            <p:cNvSpPr/>
            <p:nvPr/>
          </p:nvSpPr>
          <p:spPr>
            <a:xfrm>
              <a:off x="446142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3" name="Google Shape;243;p17"/>
            <p:cNvSpPr/>
            <p:nvPr/>
          </p:nvSpPr>
          <p:spPr>
            <a:xfrm>
              <a:off x="557675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4" name="Google Shape;244;p17"/>
            <p:cNvSpPr/>
            <p:nvPr/>
          </p:nvSpPr>
          <p:spPr>
            <a:xfrm>
              <a:off x="669208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5" name="Google Shape;245;p17"/>
            <p:cNvSpPr/>
            <p:nvPr/>
          </p:nvSpPr>
          <p:spPr>
            <a:xfrm>
              <a:off x="780741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6" name="Google Shape;246;p17"/>
            <p:cNvSpPr/>
            <p:nvPr/>
          </p:nvSpPr>
          <p:spPr>
            <a:xfrm>
              <a:off x="892274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7" name="Google Shape;247;p17"/>
            <p:cNvSpPr/>
            <p:nvPr/>
          </p:nvSpPr>
          <p:spPr>
            <a:xfrm>
              <a:off x="1003807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8" name="Google Shape;248;p17"/>
            <p:cNvSpPr/>
            <p:nvPr/>
          </p:nvSpPr>
          <p:spPr>
            <a:xfrm>
              <a:off x="1115340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9" name="Google Shape;249;p17"/>
            <p:cNvSpPr/>
            <p:nvPr/>
          </p:nvSpPr>
          <p:spPr>
            <a:xfrm>
              <a:off x="1226874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0" name="Google Shape;250;p17"/>
            <p:cNvSpPr/>
            <p:nvPr/>
          </p:nvSpPr>
          <p:spPr>
            <a:xfrm>
              <a:off x="1338407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1" name="Google Shape;251;p17"/>
            <p:cNvSpPr/>
            <p:nvPr/>
          </p:nvSpPr>
          <p:spPr>
            <a:xfrm>
              <a:off x="1449940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2" name="Google Shape;252;p17"/>
            <p:cNvSpPr/>
            <p:nvPr/>
          </p:nvSpPr>
          <p:spPr>
            <a:xfrm>
              <a:off x="1561473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3" name="Google Shape;253;p17"/>
            <p:cNvSpPr/>
            <p:nvPr/>
          </p:nvSpPr>
          <p:spPr>
            <a:xfrm>
              <a:off x="1673006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4" name="Google Shape;254;p17"/>
            <p:cNvSpPr/>
            <p:nvPr/>
          </p:nvSpPr>
          <p:spPr>
            <a:xfrm>
              <a:off x="1784539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5" name="Google Shape;255;p17"/>
            <p:cNvSpPr/>
            <p:nvPr/>
          </p:nvSpPr>
          <p:spPr>
            <a:xfrm>
              <a:off x="1896072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6" name="Google Shape;256;p17"/>
            <p:cNvSpPr/>
            <p:nvPr/>
          </p:nvSpPr>
          <p:spPr>
            <a:xfrm>
              <a:off x="2007605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7" name="Google Shape;257;p17"/>
            <p:cNvSpPr/>
            <p:nvPr/>
          </p:nvSpPr>
          <p:spPr>
            <a:xfrm>
              <a:off x="2119138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8" name="Google Shape;258;p17"/>
            <p:cNvSpPr/>
            <p:nvPr/>
          </p:nvSpPr>
          <p:spPr>
            <a:xfrm>
              <a:off x="2230671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9" name="Google Shape;259;p17"/>
            <p:cNvSpPr/>
            <p:nvPr/>
          </p:nvSpPr>
          <p:spPr>
            <a:xfrm>
              <a:off x="2342204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0" name="Google Shape;260;p17"/>
            <p:cNvSpPr/>
            <p:nvPr/>
          </p:nvSpPr>
          <p:spPr>
            <a:xfrm>
              <a:off x="2453737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1" name="Google Shape;261;p17"/>
            <p:cNvSpPr/>
            <p:nvPr/>
          </p:nvSpPr>
          <p:spPr>
            <a:xfrm>
              <a:off x="2565270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2" name="Google Shape;262;p17"/>
            <p:cNvSpPr/>
            <p:nvPr/>
          </p:nvSpPr>
          <p:spPr>
            <a:xfrm>
              <a:off x="2676803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3" name="Google Shape;263;p17"/>
            <p:cNvSpPr/>
            <p:nvPr/>
          </p:nvSpPr>
          <p:spPr>
            <a:xfrm>
              <a:off x="2788336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4" name="Google Shape;264;p17"/>
            <p:cNvSpPr/>
            <p:nvPr/>
          </p:nvSpPr>
          <p:spPr>
            <a:xfrm>
              <a:off x="2899869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5" name="Google Shape;265;p17"/>
            <p:cNvSpPr/>
            <p:nvPr/>
          </p:nvSpPr>
          <p:spPr>
            <a:xfrm>
              <a:off x="3011402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6" name="Google Shape;266;p17"/>
            <p:cNvSpPr/>
            <p:nvPr/>
          </p:nvSpPr>
          <p:spPr>
            <a:xfrm>
              <a:off x="3122932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7" name="Google Shape;267;p17"/>
            <p:cNvSpPr/>
            <p:nvPr/>
          </p:nvSpPr>
          <p:spPr>
            <a:xfrm>
              <a:off x="3234465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8" name="Google Shape;268;p17"/>
            <p:cNvSpPr/>
            <p:nvPr/>
          </p:nvSpPr>
          <p:spPr>
            <a:xfrm>
              <a:off x="3345999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9" name="Google Shape;269;p17"/>
            <p:cNvSpPr/>
            <p:nvPr/>
          </p:nvSpPr>
          <p:spPr>
            <a:xfrm>
              <a:off x="3457532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0" name="Google Shape;270;p17"/>
            <p:cNvSpPr/>
            <p:nvPr/>
          </p:nvSpPr>
          <p:spPr>
            <a:xfrm>
              <a:off x="3569065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1" name="Google Shape;271;p17"/>
            <p:cNvSpPr/>
            <p:nvPr/>
          </p:nvSpPr>
          <p:spPr>
            <a:xfrm>
              <a:off x="3680598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2" name="Google Shape;272;p17"/>
            <p:cNvSpPr/>
            <p:nvPr/>
          </p:nvSpPr>
          <p:spPr>
            <a:xfrm>
              <a:off x="3792131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3" name="Google Shape;273;p17"/>
            <p:cNvSpPr/>
            <p:nvPr/>
          </p:nvSpPr>
          <p:spPr>
            <a:xfrm>
              <a:off x="3903664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4" name="Google Shape;274;p17"/>
            <p:cNvSpPr/>
            <p:nvPr/>
          </p:nvSpPr>
          <p:spPr>
            <a:xfrm>
              <a:off x="4015197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5" name="Google Shape;275;p17"/>
            <p:cNvSpPr/>
            <p:nvPr/>
          </p:nvSpPr>
          <p:spPr>
            <a:xfrm>
              <a:off x="4126730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6" name="Google Shape;276;p17"/>
            <p:cNvSpPr/>
            <p:nvPr/>
          </p:nvSpPr>
          <p:spPr>
            <a:xfrm>
              <a:off x="4238263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7" name="Google Shape;277;p17"/>
            <p:cNvSpPr/>
            <p:nvPr/>
          </p:nvSpPr>
          <p:spPr>
            <a:xfrm>
              <a:off x="4349796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8" name="Google Shape;278;p17"/>
            <p:cNvSpPr/>
            <p:nvPr/>
          </p:nvSpPr>
          <p:spPr>
            <a:xfrm>
              <a:off x="4461329" y="2125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79" name="Google Shape;279;p17"/>
          <p:cNvSpPr txBox="1"/>
          <p:nvPr>
            <p:ph type="title"/>
          </p:nvPr>
        </p:nvSpPr>
        <p:spPr>
          <a:xfrm>
            <a:off x="1405505" y="2884384"/>
            <a:ext cx="24045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" type="subTitle"/>
          </p:nvPr>
        </p:nvSpPr>
        <p:spPr>
          <a:xfrm>
            <a:off x="1401952" y="3247886"/>
            <a:ext cx="2404500" cy="11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17"/>
          <p:cNvSpPr txBox="1"/>
          <p:nvPr>
            <p:ph idx="2" type="title"/>
          </p:nvPr>
        </p:nvSpPr>
        <p:spPr>
          <a:xfrm>
            <a:off x="5335755" y="763039"/>
            <a:ext cx="24045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3" type="subTitle"/>
          </p:nvPr>
        </p:nvSpPr>
        <p:spPr>
          <a:xfrm>
            <a:off x="5333988" y="1130710"/>
            <a:ext cx="2404500" cy="11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"/>
          <p:cNvSpPr/>
          <p:nvPr/>
        </p:nvSpPr>
        <p:spPr>
          <a:xfrm>
            <a:off x="0" y="0"/>
            <a:ext cx="32139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"/>
          <p:cNvSpPr/>
          <p:nvPr/>
        </p:nvSpPr>
        <p:spPr>
          <a:xfrm>
            <a:off x="5930100" y="3857625"/>
            <a:ext cx="3117900" cy="152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18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287" name="Google Shape;287;p18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8" name="Google Shape;288;p18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9" name="Google Shape;289;p18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0" name="Google Shape;290;p18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1" name="Google Shape;291;p18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2" name="Google Shape;292;p18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3" name="Google Shape;293;p18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4" name="Google Shape;294;p18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5" name="Google Shape;295;p18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6" name="Google Shape;296;p18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7" name="Google Shape;297;p18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8" name="Google Shape;298;p18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9" name="Google Shape;299;p18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0" name="Google Shape;300;p18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18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2" name="Google Shape;302;p18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3" name="Google Shape;303;p18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4" name="Google Shape;304;p18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5" name="Google Shape;305;p18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6" name="Google Shape;306;p18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7" name="Google Shape;307;p18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8" name="Google Shape;308;p18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9" name="Google Shape;309;p18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0" name="Google Shape;310;p18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1" name="Google Shape;311;p18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2" name="Google Shape;312;p18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3" name="Google Shape;313;p18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4" name="Google Shape;314;p18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5" name="Google Shape;315;p18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6" name="Google Shape;316;p18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17" name="Google Shape;317;p1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/>
          <p:nvPr/>
        </p:nvSpPr>
        <p:spPr>
          <a:xfrm>
            <a:off x="0" y="2794075"/>
            <a:ext cx="8871900" cy="207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"/>
          <p:cNvSpPr txBox="1"/>
          <p:nvPr>
            <p:ph type="title"/>
          </p:nvPr>
        </p:nvSpPr>
        <p:spPr>
          <a:xfrm>
            <a:off x="1786125" y="3625525"/>
            <a:ext cx="1731300" cy="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1" name="Google Shape;321;p19"/>
          <p:cNvSpPr txBox="1"/>
          <p:nvPr>
            <p:ph idx="1" type="subTitle"/>
          </p:nvPr>
        </p:nvSpPr>
        <p:spPr>
          <a:xfrm>
            <a:off x="4269963" y="3138325"/>
            <a:ext cx="3087900" cy="1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2" name="Google Shape;322;p19"/>
          <p:cNvGrpSpPr/>
          <p:nvPr/>
        </p:nvGrpSpPr>
        <p:grpSpPr>
          <a:xfrm rot="-5400000">
            <a:off x="-955906" y="3398191"/>
            <a:ext cx="3338263" cy="152372"/>
            <a:chOff x="2079825" y="470627"/>
            <a:chExt cx="3789605" cy="172973"/>
          </a:xfrm>
        </p:grpSpPr>
        <p:sp>
          <p:nvSpPr>
            <p:cNvPr id="323" name="Google Shape;323;p19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4" name="Google Shape;324;p19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5" name="Google Shape;325;p19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6" name="Google Shape;326;p19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7" name="Google Shape;327;p19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8" name="Google Shape;328;p19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9" name="Google Shape;329;p19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0" name="Google Shape;330;p19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1" name="Google Shape;331;p19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2" name="Google Shape;332;p19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3" name="Google Shape;333;p19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4" name="Google Shape;334;p19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5" name="Google Shape;335;p19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6" name="Google Shape;336;p19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7" name="Google Shape;337;p19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8" name="Google Shape;338;p19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9" name="Google Shape;339;p19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0" name="Google Shape;340;p19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1" name="Google Shape;341;p19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2" name="Google Shape;342;p19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19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4" name="Google Shape;344;p19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5" name="Google Shape;345;p19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6" name="Google Shape;346;p19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7" name="Google Shape;347;p19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8" name="Google Shape;348;p19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9" name="Google Shape;349;p19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0" name="Google Shape;350;p19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1" name="Google Shape;351;p19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2" name="Google Shape;352;p19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 txBox="1"/>
          <p:nvPr>
            <p:ph type="title"/>
          </p:nvPr>
        </p:nvSpPr>
        <p:spPr>
          <a:xfrm>
            <a:off x="2002950" y="1327350"/>
            <a:ext cx="5138100" cy="24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0" sz="7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55" name="Google Shape;355;p20"/>
          <p:cNvGrpSpPr/>
          <p:nvPr/>
        </p:nvGrpSpPr>
        <p:grpSpPr>
          <a:xfrm rot="10800000">
            <a:off x="-6" y="4527804"/>
            <a:ext cx="9137994" cy="152371"/>
            <a:chOff x="-6" y="4527804"/>
            <a:chExt cx="9137994" cy="152371"/>
          </a:xfrm>
        </p:grpSpPr>
        <p:sp>
          <p:nvSpPr>
            <p:cNvPr id="356" name="Google Shape;356;p20"/>
            <p:cNvSpPr/>
            <p:nvPr/>
          </p:nvSpPr>
          <p:spPr>
            <a:xfrm>
              <a:off x="-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7" name="Google Shape;357;p20"/>
            <p:cNvSpPr/>
            <p:nvPr/>
          </p:nvSpPr>
          <p:spPr>
            <a:xfrm>
              <a:off x="11152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8" name="Google Shape;358;p20"/>
            <p:cNvSpPr/>
            <p:nvPr/>
          </p:nvSpPr>
          <p:spPr>
            <a:xfrm>
              <a:off x="22306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9" name="Google Shape;359;p20"/>
            <p:cNvSpPr/>
            <p:nvPr/>
          </p:nvSpPr>
          <p:spPr>
            <a:xfrm>
              <a:off x="33459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0" name="Google Shape;360;p20"/>
            <p:cNvSpPr/>
            <p:nvPr/>
          </p:nvSpPr>
          <p:spPr>
            <a:xfrm>
              <a:off x="44612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1" name="Google Shape;361;p20"/>
            <p:cNvSpPr/>
            <p:nvPr/>
          </p:nvSpPr>
          <p:spPr>
            <a:xfrm>
              <a:off x="55765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2" name="Google Shape;362;p20"/>
            <p:cNvSpPr/>
            <p:nvPr/>
          </p:nvSpPr>
          <p:spPr>
            <a:xfrm>
              <a:off x="66919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3" name="Google Shape;363;p20"/>
            <p:cNvSpPr/>
            <p:nvPr/>
          </p:nvSpPr>
          <p:spPr>
            <a:xfrm>
              <a:off x="78072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4" name="Google Shape;364;p20"/>
            <p:cNvSpPr/>
            <p:nvPr/>
          </p:nvSpPr>
          <p:spPr>
            <a:xfrm>
              <a:off x="89225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5" name="Google Shape;365;p20"/>
            <p:cNvSpPr/>
            <p:nvPr/>
          </p:nvSpPr>
          <p:spPr>
            <a:xfrm>
              <a:off x="100379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6" name="Google Shape;366;p20"/>
            <p:cNvSpPr/>
            <p:nvPr/>
          </p:nvSpPr>
          <p:spPr>
            <a:xfrm>
              <a:off x="111532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7" name="Google Shape;367;p20"/>
            <p:cNvSpPr/>
            <p:nvPr/>
          </p:nvSpPr>
          <p:spPr>
            <a:xfrm>
              <a:off x="122685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8" name="Google Shape;368;p20"/>
            <p:cNvSpPr/>
            <p:nvPr/>
          </p:nvSpPr>
          <p:spPr>
            <a:xfrm>
              <a:off x="133839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9" name="Google Shape;369;p20"/>
            <p:cNvSpPr/>
            <p:nvPr/>
          </p:nvSpPr>
          <p:spPr>
            <a:xfrm>
              <a:off x="144992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0" name="Google Shape;370;p20"/>
            <p:cNvSpPr/>
            <p:nvPr/>
          </p:nvSpPr>
          <p:spPr>
            <a:xfrm>
              <a:off x="156145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1" name="Google Shape;371;p20"/>
            <p:cNvSpPr/>
            <p:nvPr/>
          </p:nvSpPr>
          <p:spPr>
            <a:xfrm>
              <a:off x="167298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2" name="Google Shape;372;p20"/>
            <p:cNvSpPr/>
            <p:nvPr/>
          </p:nvSpPr>
          <p:spPr>
            <a:xfrm>
              <a:off x="178452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3" name="Google Shape;373;p20"/>
            <p:cNvSpPr/>
            <p:nvPr/>
          </p:nvSpPr>
          <p:spPr>
            <a:xfrm>
              <a:off x="189605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4" name="Google Shape;374;p20"/>
            <p:cNvSpPr/>
            <p:nvPr/>
          </p:nvSpPr>
          <p:spPr>
            <a:xfrm>
              <a:off x="200758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5" name="Google Shape;375;p20"/>
            <p:cNvSpPr/>
            <p:nvPr/>
          </p:nvSpPr>
          <p:spPr>
            <a:xfrm>
              <a:off x="211912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6" name="Google Shape;376;p20"/>
            <p:cNvSpPr/>
            <p:nvPr/>
          </p:nvSpPr>
          <p:spPr>
            <a:xfrm>
              <a:off x="223065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7" name="Google Shape;377;p20"/>
            <p:cNvSpPr/>
            <p:nvPr/>
          </p:nvSpPr>
          <p:spPr>
            <a:xfrm>
              <a:off x="234218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8" name="Google Shape;378;p20"/>
            <p:cNvSpPr/>
            <p:nvPr/>
          </p:nvSpPr>
          <p:spPr>
            <a:xfrm>
              <a:off x="245372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9" name="Google Shape;379;p20"/>
            <p:cNvSpPr/>
            <p:nvPr/>
          </p:nvSpPr>
          <p:spPr>
            <a:xfrm>
              <a:off x="256525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0" name="Google Shape;380;p20"/>
            <p:cNvSpPr/>
            <p:nvPr/>
          </p:nvSpPr>
          <p:spPr>
            <a:xfrm>
              <a:off x="267678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1" name="Google Shape;381;p20"/>
            <p:cNvSpPr/>
            <p:nvPr/>
          </p:nvSpPr>
          <p:spPr>
            <a:xfrm>
              <a:off x="278831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2" name="Google Shape;382;p20"/>
            <p:cNvSpPr/>
            <p:nvPr/>
          </p:nvSpPr>
          <p:spPr>
            <a:xfrm>
              <a:off x="289985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3" name="Google Shape;383;p20"/>
            <p:cNvSpPr/>
            <p:nvPr/>
          </p:nvSpPr>
          <p:spPr>
            <a:xfrm>
              <a:off x="301138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20"/>
            <p:cNvSpPr/>
            <p:nvPr/>
          </p:nvSpPr>
          <p:spPr>
            <a:xfrm>
              <a:off x="312291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20"/>
            <p:cNvSpPr/>
            <p:nvPr/>
          </p:nvSpPr>
          <p:spPr>
            <a:xfrm>
              <a:off x="323445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6" name="Google Shape;386;p20"/>
            <p:cNvSpPr/>
            <p:nvPr/>
          </p:nvSpPr>
          <p:spPr>
            <a:xfrm>
              <a:off x="345749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7" name="Google Shape;387;p20"/>
            <p:cNvSpPr/>
            <p:nvPr/>
          </p:nvSpPr>
          <p:spPr>
            <a:xfrm>
              <a:off x="356902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8" name="Google Shape;388;p20"/>
            <p:cNvSpPr/>
            <p:nvPr/>
          </p:nvSpPr>
          <p:spPr>
            <a:xfrm>
              <a:off x="368056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9" name="Google Shape;389;p20"/>
            <p:cNvSpPr/>
            <p:nvPr/>
          </p:nvSpPr>
          <p:spPr>
            <a:xfrm>
              <a:off x="379209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0" name="Google Shape;390;p20"/>
            <p:cNvSpPr/>
            <p:nvPr/>
          </p:nvSpPr>
          <p:spPr>
            <a:xfrm>
              <a:off x="390362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1" name="Google Shape;391;p20"/>
            <p:cNvSpPr/>
            <p:nvPr/>
          </p:nvSpPr>
          <p:spPr>
            <a:xfrm>
              <a:off x="401515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2" name="Google Shape;392;p20"/>
            <p:cNvSpPr/>
            <p:nvPr/>
          </p:nvSpPr>
          <p:spPr>
            <a:xfrm>
              <a:off x="412669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3" name="Google Shape;393;p20"/>
            <p:cNvSpPr/>
            <p:nvPr/>
          </p:nvSpPr>
          <p:spPr>
            <a:xfrm>
              <a:off x="423822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4" name="Google Shape;394;p20"/>
            <p:cNvSpPr/>
            <p:nvPr/>
          </p:nvSpPr>
          <p:spPr>
            <a:xfrm>
              <a:off x="434975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5" name="Google Shape;395;p20"/>
            <p:cNvSpPr/>
            <p:nvPr/>
          </p:nvSpPr>
          <p:spPr>
            <a:xfrm>
              <a:off x="446129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6" name="Google Shape;396;p20"/>
            <p:cNvSpPr/>
            <p:nvPr/>
          </p:nvSpPr>
          <p:spPr>
            <a:xfrm>
              <a:off x="457282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Google Shape;397;p20"/>
            <p:cNvSpPr/>
            <p:nvPr/>
          </p:nvSpPr>
          <p:spPr>
            <a:xfrm>
              <a:off x="468435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8" name="Google Shape;398;p20"/>
            <p:cNvSpPr/>
            <p:nvPr/>
          </p:nvSpPr>
          <p:spPr>
            <a:xfrm>
              <a:off x="479589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9" name="Google Shape;399;p20"/>
            <p:cNvSpPr/>
            <p:nvPr/>
          </p:nvSpPr>
          <p:spPr>
            <a:xfrm>
              <a:off x="490742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Google Shape;400;p20"/>
            <p:cNvSpPr/>
            <p:nvPr/>
          </p:nvSpPr>
          <p:spPr>
            <a:xfrm>
              <a:off x="501895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1" name="Google Shape;401;p20"/>
            <p:cNvSpPr/>
            <p:nvPr/>
          </p:nvSpPr>
          <p:spPr>
            <a:xfrm>
              <a:off x="513048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2" name="Google Shape;402;p20"/>
            <p:cNvSpPr/>
            <p:nvPr/>
          </p:nvSpPr>
          <p:spPr>
            <a:xfrm>
              <a:off x="524202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3" name="Google Shape;403;p20"/>
            <p:cNvSpPr/>
            <p:nvPr/>
          </p:nvSpPr>
          <p:spPr>
            <a:xfrm>
              <a:off x="535355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4" name="Google Shape;404;p20"/>
            <p:cNvSpPr/>
            <p:nvPr/>
          </p:nvSpPr>
          <p:spPr>
            <a:xfrm>
              <a:off x="546508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5" name="Google Shape;405;p20"/>
            <p:cNvSpPr/>
            <p:nvPr/>
          </p:nvSpPr>
          <p:spPr>
            <a:xfrm>
              <a:off x="557662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6" name="Google Shape;406;p20"/>
            <p:cNvSpPr/>
            <p:nvPr/>
          </p:nvSpPr>
          <p:spPr>
            <a:xfrm>
              <a:off x="568815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7" name="Google Shape;407;p20"/>
            <p:cNvSpPr/>
            <p:nvPr/>
          </p:nvSpPr>
          <p:spPr>
            <a:xfrm>
              <a:off x="579968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8" name="Google Shape;408;p20"/>
            <p:cNvSpPr/>
            <p:nvPr/>
          </p:nvSpPr>
          <p:spPr>
            <a:xfrm>
              <a:off x="591122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9" name="Google Shape;409;p20"/>
            <p:cNvSpPr/>
            <p:nvPr/>
          </p:nvSpPr>
          <p:spPr>
            <a:xfrm>
              <a:off x="602275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0" name="Google Shape;410;p20"/>
            <p:cNvSpPr/>
            <p:nvPr/>
          </p:nvSpPr>
          <p:spPr>
            <a:xfrm>
              <a:off x="613428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1" name="Google Shape;411;p20"/>
            <p:cNvSpPr/>
            <p:nvPr/>
          </p:nvSpPr>
          <p:spPr>
            <a:xfrm>
              <a:off x="624581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2" name="Google Shape;412;p20"/>
            <p:cNvSpPr/>
            <p:nvPr/>
          </p:nvSpPr>
          <p:spPr>
            <a:xfrm>
              <a:off x="635735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3" name="Google Shape;413;p20"/>
            <p:cNvSpPr/>
            <p:nvPr/>
          </p:nvSpPr>
          <p:spPr>
            <a:xfrm>
              <a:off x="646888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4" name="Google Shape;414;p20"/>
            <p:cNvSpPr/>
            <p:nvPr/>
          </p:nvSpPr>
          <p:spPr>
            <a:xfrm>
              <a:off x="658041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5" name="Google Shape;415;p20"/>
            <p:cNvSpPr/>
            <p:nvPr/>
          </p:nvSpPr>
          <p:spPr>
            <a:xfrm>
              <a:off x="669195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6" name="Google Shape;416;p20"/>
            <p:cNvSpPr/>
            <p:nvPr/>
          </p:nvSpPr>
          <p:spPr>
            <a:xfrm>
              <a:off x="680350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7" name="Google Shape;417;p20"/>
            <p:cNvSpPr/>
            <p:nvPr/>
          </p:nvSpPr>
          <p:spPr>
            <a:xfrm>
              <a:off x="691503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8" name="Google Shape;418;p20"/>
            <p:cNvSpPr/>
            <p:nvPr/>
          </p:nvSpPr>
          <p:spPr>
            <a:xfrm>
              <a:off x="702657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9" name="Google Shape;419;p20"/>
            <p:cNvSpPr/>
            <p:nvPr/>
          </p:nvSpPr>
          <p:spPr>
            <a:xfrm>
              <a:off x="713810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0" name="Google Shape;420;p20"/>
            <p:cNvSpPr/>
            <p:nvPr/>
          </p:nvSpPr>
          <p:spPr>
            <a:xfrm>
              <a:off x="724963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1" name="Google Shape;421;p20"/>
            <p:cNvSpPr/>
            <p:nvPr/>
          </p:nvSpPr>
          <p:spPr>
            <a:xfrm>
              <a:off x="736117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2" name="Google Shape;422;p20"/>
            <p:cNvSpPr/>
            <p:nvPr/>
          </p:nvSpPr>
          <p:spPr>
            <a:xfrm>
              <a:off x="747270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3" name="Google Shape;423;p20"/>
            <p:cNvSpPr/>
            <p:nvPr/>
          </p:nvSpPr>
          <p:spPr>
            <a:xfrm>
              <a:off x="758423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4" name="Google Shape;424;p20"/>
            <p:cNvSpPr/>
            <p:nvPr/>
          </p:nvSpPr>
          <p:spPr>
            <a:xfrm>
              <a:off x="769577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5" name="Google Shape;425;p20"/>
            <p:cNvSpPr/>
            <p:nvPr/>
          </p:nvSpPr>
          <p:spPr>
            <a:xfrm>
              <a:off x="780730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6" name="Google Shape;426;p20"/>
            <p:cNvSpPr/>
            <p:nvPr/>
          </p:nvSpPr>
          <p:spPr>
            <a:xfrm>
              <a:off x="791883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7" name="Google Shape;427;p20"/>
            <p:cNvSpPr/>
            <p:nvPr/>
          </p:nvSpPr>
          <p:spPr>
            <a:xfrm>
              <a:off x="803036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8" name="Google Shape;428;p20"/>
            <p:cNvSpPr/>
            <p:nvPr/>
          </p:nvSpPr>
          <p:spPr>
            <a:xfrm>
              <a:off x="814190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9" name="Google Shape;429;p20"/>
            <p:cNvSpPr/>
            <p:nvPr/>
          </p:nvSpPr>
          <p:spPr>
            <a:xfrm>
              <a:off x="825343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0" name="Google Shape;430;p20"/>
            <p:cNvSpPr/>
            <p:nvPr/>
          </p:nvSpPr>
          <p:spPr>
            <a:xfrm>
              <a:off x="836496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1" name="Google Shape;431;p20"/>
            <p:cNvSpPr/>
            <p:nvPr/>
          </p:nvSpPr>
          <p:spPr>
            <a:xfrm>
              <a:off x="847650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2" name="Google Shape;432;p20"/>
            <p:cNvSpPr/>
            <p:nvPr/>
          </p:nvSpPr>
          <p:spPr>
            <a:xfrm>
              <a:off x="858804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3" name="Google Shape;433;p20"/>
            <p:cNvSpPr/>
            <p:nvPr/>
          </p:nvSpPr>
          <p:spPr>
            <a:xfrm>
              <a:off x="869957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4" name="Google Shape;434;p20"/>
            <p:cNvSpPr/>
            <p:nvPr/>
          </p:nvSpPr>
          <p:spPr>
            <a:xfrm>
              <a:off x="881111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5" name="Google Shape;435;p20"/>
            <p:cNvSpPr/>
            <p:nvPr/>
          </p:nvSpPr>
          <p:spPr>
            <a:xfrm>
              <a:off x="892264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6" name="Google Shape;436;p20"/>
            <p:cNvSpPr/>
            <p:nvPr/>
          </p:nvSpPr>
          <p:spPr>
            <a:xfrm>
              <a:off x="903417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7" name="Google Shape;437;p20"/>
            <p:cNvSpPr/>
            <p:nvPr/>
          </p:nvSpPr>
          <p:spPr>
            <a:xfrm>
              <a:off x="334597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8" name="Google Shape;438;p20"/>
          <p:cNvGrpSpPr/>
          <p:nvPr/>
        </p:nvGrpSpPr>
        <p:grpSpPr>
          <a:xfrm>
            <a:off x="-6" y="463329"/>
            <a:ext cx="9137994" cy="152371"/>
            <a:chOff x="-6" y="4527804"/>
            <a:chExt cx="9137994" cy="152371"/>
          </a:xfrm>
        </p:grpSpPr>
        <p:sp>
          <p:nvSpPr>
            <p:cNvPr id="439" name="Google Shape;439;p20"/>
            <p:cNvSpPr/>
            <p:nvPr/>
          </p:nvSpPr>
          <p:spPr>
            <a:xfrm>
              <a:off x="-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0" name="Google Shape;440;p20"/>
            <p:cNvSpPr/>
            <p:nvPr/>
          </p:nvSpPr>
          <p:spPr>
            <a:xfrm>
              <a:off x="11152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1" name="Google Shape;441;p20"/>
            <p:cNvSpPr/>
            <p:nvPr/>
          </p:nvSpPr>
          <p:spPr>
            <a:xfrm>
              <a:off x="22306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2" name="Google Shape;442;p20"/>
            <p:cNvSpPr/>
            <p:nvPr/>
          </p:nvSpPr>
          <p:spPr>
            <a:xfrm>
              <a:off x="33459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3" name="Google Shape;443;p20"/>
            <p:cNvSpPr/>
            <p:nvPr/>
          </p:nvSpPr>
          <p:spPr>
            <a:xfrm>
              <a:off x="44612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4" name="Google Shape;444;p20"/>
            <p:cNvSpPr/>
            <p:nvPr/>
          </p:nvSpPr>
          <p:spPr>
            <a:xfrm>
              <a:off x="55765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5" name="Google Shape;445;p20"/>
            <p:cNvSpPr/>
            <p:nvPr/>
          </p:nvSpPr>
          <p:spPr>
            <a:xfrm>
              <a:off x="66919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6" name="Google Shape;446;p20"/>
            <p:cNvSpPr/>
            <p:nvPr/>
          </p:nvSpPr>
          <p:spPr>
            <a:xfrm>
              <a:off x="78072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7" name="Google Shape;447;p20"/>
            <p:cNvSpPr/>
            <p:nvPr/>
          </p:nvSpPr>
          <p:spPr>
            <a:xfrm>
              <a:off x="89225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8" name="Google Shape;448;p20"/>
            <p:cNvSpPr/>
            <p:nvPr/>
          </p:nvSpPr>
          <p:spPr>
            <a:xfrm>
              <a:off x="100379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9" name="Google Shape;449;p20"/>
            <p:cNvSpPr/>
            <p:nvPr/>
          </p:nvSpPr>
          <p:spPr>
            <a:xfrm>
              <a:off x="111532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0" name="Google Shape;450;p20"/>
            <p:cNvSpPr/>
            <p:nvPr/>
          </p:nvSpPr>
          <p:spPr>
            <a:xfrm>
              <a:off x="122685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1" name="Google Shape;451;p20"/>
            <p:cNvSpPr/>
            <p:nvPr/>
          </p:nvSpPr>
          <p:spPr>
            <a:xfrm>
              <a:off x="133839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2" name="Google Shape;452;p20"/>
            <p:cNvSpPr/>
            <p:nvPr/>
          </p:nvSpPr>
          <p:spPr>
            <a:xfrm>
              <a:off x="144992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3" name="Google Shape;453;p20"/>
            <p:cNvSpPr/>
            <p:nvPr/>
          </p:nvSpPr>
          <p:spPr>
            <a:xfrm>
              <a:off x="156145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4" name="Google Shape;454;p20"/>
            <p:cNvSpPr/>
            <p:nvPr/>
          </p:nvSpPr>
          <p:spPr>
            <a:xfrm>
              <a:off x="167298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5" name="Google Shape;455;p20"/>
            <p:cNvSpPr/>
            <p:nvPr/>
          </p:nvSpPr>
          <p:spPr>
            <a:xfrm>
              <a:off x="178452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6" name="Google Shape;456;p20"/>
            <p:cNvSpPr/>
            <p:nvPr/>
          </p:nvSpPr>
          <p:spPr>
            <a:xfrm>
              <a:off x="189605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7" name="Google Shape;457;p20"/>
            <p:cNvSpPr/>
            <p:nvPr/>
          </p:nvSpPr>
          <p:spPr>
            <a:xfrm>
              <a:off x="200758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8" name="Google Shape;458;p20"/>
            <p:cNvSpPr/>
            <p:nvPr/>
          </p:nvSpPr>
          <p:spPr>
            <a:xfrm>
              <a:off x="211912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9" name="Google Shape;459;p20"/>
            <p:cNvSpPr/>
            <p:nvPr/>
          </p:nvSpPr>
          <p:spPr>
            <a:xfrm>
              <a:off x="223065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0" name="Google Shape;460;p20"/>
            <p:cNvSpPr/>
            <p:nvPr/>
          </p:nvSpPr>
          <p:spPr>
            <a:xfrm>
              <a:off x="234218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1" name="Google Shape;461;p20"/>
            <p:cNvSpPr/>
            <p:nvPr/>
          </p:nvSpPr>
          <p:spPr>
            <a:xfrm>
              <a:off x="245372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2" name="Google Shape;462;p20"/>
            <p:cNvSpPr/>
            <p:nvPr/>
          </p:nvSpPr>
          <p:spPr>
            <a:xfrm>
              <a:off x="256525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3" name="Google Shape;463;p20"/>
            <p:cNvSpPr/>
            <p:nvPr/>
          </p:nvSpPr>
          <p:spPr>
            <a:xfrm>
              <a:off x="267678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4" name="Google Shape;464;p20"/>
            <p:cNvSpPr/>
            <p:nvPr/>
          </p:nvSpPr>
          <p:spPr>
            <a:xfrm>
              <a:off x="278831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5" name="Google Shape;465;p20"/>
            <p:cNvSpPr/>
            <p:nvPr/>
          </p:nvSpPr>
          <p:spPr>
            <a:xfrm>
              <a:off x="289985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6" name="Google Shape;466;p20"/>
            <p:cNvSpPr/>
            <p:nvPr/>
          </p:nvSpPr>
          <p:spPr>
            <a:xfrm>
              <a:off x="301138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7" name="Google Shape;467;p20"/>
            <p:cNvSpPr/>
            <p:nvPr/>
          </p:nvSpPr>
          <p:spPr>
            <a:xfrm>
              <a:off x="312291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8" name="Google Shape;468;p20"/>
            <p:cNvSpPr/>
            <p:nvPr/>
          </p:nvSpPr>
          <p:spPr>
            <a:xfrm>
              <a:off x="323445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9" name="Google Shape;469;p20"/>
            <p:cNvSpPr/>
            <p:nvPr/>
          </p:nvSpPr>
          <p:spPr>
            <a:xfrm>
              <a:off x="345749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0" name="Google Shape;470;p20"/>
            <p:cNvSpPr/>
            <p:nvPr/>
          </p:nvSpPr>
          <p:spPr>
            <a:xfrm>
              <a:off x="356902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1" name="Google Shape;471;p20"/>
            <p:cNvSpPr/>
            <p:nvPr/>
          </p:nvSpPr>
          <p:spPr>
            <a:xfrm>
              <a:off x="368056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2" name="Google Shape;472;p20"/>
            <p:cNvSpPr/>
            <p:nvPr/>
          </p:nvSpPr>
          <p:spPr>
            <a:xfrm>
              <a:off x="379209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3" name="Google Shape;473;p20"/>
            <p:cNvSpPr/>
            <p:nvPr/>
          </p:nvSpPr>
          <p:spPr>
            <a:xfrm>
              <a:off x="390362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4" name="Google Shape;474;p20"/>
            <p:cNvSpPr/>
            <p:nvPr/>
          </p:nvSpPr>
          <p:spPr>
            <a:xfrm>
              <a:off x="401515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5" name="Google Shape;475;p20"/>
            <p:cNvSpPr/>
            <p:nvPr/>
          </p:nvSpPr>
          <p:spPr>
            <a:xfrm>
              <a:off x="412669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6" name="Google Shape;476;p20"/>
            <p:cNvSpPr/>
            <p:nvPr/>
          </p:nvSpPr>
          <p:spPr>
            <a:xfrm>
              <a:off x="423822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7" name="Google Shape;477;p20"/>
            <p:cNvSpPr/>
            <p:nvPr/>
          </p:nvSpPr>
          <p:spPr>
            <a:xfrm>
              <a:off x="434975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8" name="Google Shape;478;p20"/>
            <p:cNvSpPr/>
            <p:nvPr/>
          </p:nvSpPr>
          <p:spPr>
            <a:xfrm>
              <a:off x="446129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9" name="Google Shape;479;p20"/>
            <p:cNvSpPr/>
            <p:nvPr/>
          </p:nvSpPr>
          <p:spPr>
            <a:xfrm>
              <a:off x="457282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0" name="Google Shape;480;p20"/>
            <p:cNvSpPr/>
            <p:nvPr/>
          </p:nvSpPr>
          <p:spPr>
            <a:xfrm>
              <a:off x="468435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1" name="Google Shape;481;p20"/>
            <p:cNvSpPr/>
            <p:nvPr/>
          </p:nvSpPr>
          <p:spPr>
            <a:xfrm>
              <a:off x="479589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2" name="Google Shape;482;p20"/>
            <p:cNvSpPr/>
            <p:nvPr/>
          </p:nvSpPr>
          <p:spPr>
            <a:xfrm>
              <a:off x="490742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3" name="Google Shape;483;p20"/>
            <p:cNvSpPr/>
            <p:nvPr/>
          </p:nvSpPr>
          <p:spPr>
            <a:xfrm>
              <a:off x="501895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4" name="Google Shape;484;p20"/>
            <p:cNvSpPr/>
            <p:nvPr/>
          </p:nvSpPr>
          <p:spPr>
            <a:xfrm>
              <a:off x="513048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5" name="Google Shape;485;p20"/>
            <p:cNvSpPr/>
            <p:nvPr/>
          </p:nvSpPr>
          <p:spPr>
            <a:xfrm>
              <a:off x="524202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6" name="Google Shape;486;p20"/>
            <p:cNvSpPr/>
            <p:nvPr/>
          </p:nvSpPr>
          <p:spPr>
            <a:xfrm>
              <a:off x="535355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7" name="Google Shape;487;p20"/>
            <p:cNvSpPr/>
            <p:nvPr/>
          </p:nvSpPr>
          <p:spPr>
            <a:xfrm>
              <a:off x="546508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8" name="Google Shape;488;p20"/>
            <p:cNvSpPr/>
            <p:nvPr/>
          </p:nvSpPr>
          <p:spPr>
            <a:xfrm>
              <a:off x="557662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9" name="Google Shape;489;p20"/>
            <p:cNvSpPr/>
            <p:nvPr/>
          </p:nvSpPr>
          <p:spPr>
            <a:xfrm>
              <a:off x="568815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0" name="Google Shape;490;p20"/>
            <p:cNvSpPr/>
            <p:nvPr/>
          </p:nvSpPr>
          <p:spPr>
            <a:xfrm>
              <a:off x="579968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1" name="Google Shape;491;p20"/>
            <p:cNvSpPr/>
            <p:nvPr/>
          </p:nvSpPr>
          <p:spPr>
            <a:xfrm>
              <a:off x="591122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2" name="Google Shape;492;p20"/>
            <p:cNvSpPr/>
            <p:nvPr/>
          </p:nvSpPr>
          <p:spPr>
            <a:xfrm>
              <a:off x="602275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3" name="Google Shape;493;p20"/>
            <p:cNvSpPr/>
            <p:nvPr/>
          </p:nvSpPr>
          <p:spPr>
            <a:xfrm>
              <a:off x="613428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4" name="Google Shape;494;p20"/>
            <p:cNvSpPr/>
            <p:nvPr/>
          </p:nvSpPr>
          <p:spPr>
            <a:xfrm>
              <a:off x="624581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5" name="Google Shape;495;p20"/>
            <p:cNvSpPr/>
            <p:nvPr/>
          </p:nvSpPr>
          <p:spPr>
            <a:xfrm>
              <a:off x="635735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6" name="Google Shape;496;p20"/>
            <p:cNvSpPr/>
            <p:nvPr/>
          </p:nvSpPr>
          <p:spPr>
            <a:xfrm>
              <a:off x="646888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7" name="Google Shape;497;p20"/>
            <p:cNvSpPr/>
            <p:nvPr/>
          </p:nvSpPr>
          <p:spPr>
            <a:xfrm>
              <a:off x="658041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8" name="Google Shape;498;p20"/>
            <p:cNvSpPr/>
            <p:nvPr/>
          </p:nvSpPr>
          <p:spPr>
            <a:xfrm>
              <a:off x="669195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9" name="Google Shape;499;p20"/>
            <p:cNvSpPr/>
            <p:nvPr/>
          </p:nvSpPr>
          <p:spPr>
            <a:xfrm>
              <a:off x="680350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0" name="Google Shape;500;p20"/>
            <p:cNvSpPr/>
            <p:nvPr/>
          </p:nvSpPr>
          <p:spPr>
            <a:xfrm>
              <a:off x="691503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1" name="Google Shape;501;p20"/>
            <p:cNvSpPr/>
            <p:nvPr/>
          </p:nvSpPr>
          <p:spPr>
            <a:xfrm>
              <a:off x="702657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2" name="Google Shape;502;p20"/>
            <p:cNvSpPr/>
            <p:nvPr/>
          </p:nvSpPr>
          <p:spPr>
            <a:xfrm>
              <a:off x="713810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3" name="Google Shape;503;p20"/>
            <p:cNvSpPr/>
            <p:nvPr/>
          </p:nvSpPr>
          <p:spPr>
            <a:xfrm>
              <a:off x="724963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4" name="Google Shape;504;p20"/>
            <p:cNvSpPr/>
            <p:nvPr/>
          </p:nvSpPr>
          <p:spPr>
            <a:xfrm>
              <a:off x="736117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5" name="Google Shape;505;p20"/>
            <p:cNvSpPr/>
            <p:nvPr/>
          </p:nvSpPr>
          <p:spPr>
            <a:xfrm>
              <a:off x="747270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6" name="Google Shape;506;p20"/>
            <p:cNvSpPr/>
            <p:nvPr/>
          </p:nvSpPr>
          <p:spPr>
            <a:xfrm>
              <a:off x="758423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7" name="Google Shape;507;p20"/>
            <p:cNvSpPr/>
            <p:nvPr/>
          </p:nvSpPr>
          <p:spPr>
            <a:xfrm>
              <a:off x="769577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8" name="Google Shape;508;p20"/>
            <p:cNvSpPr/>
            <p:nvPr/>
          </p:nvSpPr>
          <p:spPr>
            <a:xfrm>
              <a:off x="780730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9" name="Google Shape;509;p20"/>
            <p:cNvSpPr/>
            <p:nvPr/>
          </p:nvSpPr>
          <p:spPr>
            <a:xfrm>
              <a:off x="791883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0" name="Google Shape;510;p20"/>
            <p:cNvSpPr/>
            <p:nvPr/>
          </p:nvSpPr>
          <p:spPr>
            <a:xfrm>
              <a:off x="8030369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1" name="Google Shape;511;p20"/>
            <p:cNvSpPr/>
            <p:nvPr/>
          </p:nvSpPr>
          <p:spPr>
            <a:xfrm>
              <a:off x="8141902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2" name="Google Shape;512;p20"/>
            <p:cNvSpPr/>
            <p:nvPr/>
          </p:nvSpPr>
          <p:spPr>
            <a:xfrm>
              <a:off x="8253435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3" name="Google Shape;513;p20"/>
            <p:cNvSpPr/>
            <p:nvPr/>
          </p:nvSpPr>
          <p:spPr>
            <a:xfrm>
              <a:off x="8364968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4" name="Google Shape;514;p20"/>
            <p:cNvSpPr/>
            <p:nvPr/>
          </p:nvSpPr>
          <p:spPr>
            <a:xfrm>
              <a:off x="8476501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5" name="Google Shape;515;p20"/>
            <p:cNvSpPr/>
            <p:nvPr/>
          </p:nvSpPr>
          <p:spPr>
            <a:xfrm>
              <a:off x="8588044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6" name="Google Shape;516;p20"/>
            <p:cNvSpPr/>
            <p:nvPr/>
          </p:nvSpPr>
          <p:spPr>
            <a:xfrm>
              <a:off x="8699577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7" name="Google Shape;517;p20"/>
            <p:cNvSpPr/>
            <p:nvPr/>
          </p:nvSpPr>
          <p:spPr>
            <a:xfrm>
              <a:off x="8811110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8" name="Google Shape;518;p20"/>
            <p:cNvSpPr/>
            <p:nvPr/>
          </p:nvSpPr>
          <p:spPr>
            <a:xfrm>
              <a:off x="8922643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9" name="Google Shape;519;p20"/>
            <p:cNvSpPr/>
            <p:nvPr/>
          </p:nvSpPr>
          <p:spPr>
            <a:xfrm>
              <a:off x="903417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0" name="Google Shape;520;p20"/>
            <p:cNvSpPr/>
            <p:nvPr/>
          </p:nvSpPr>
          <p:spPr>
            <a:xfrm>
              <a:off x="3345976" y="452780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1"/>
          <p:cNvSpPr/>
          <p:nvPr/>
        </p:nvSpPr>
        <p:spPr>
          <a:xfrm flipH="1">
            <a:off x="4677300" y="270025"/>
            <a:ext cx="44667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1"/>
          <p:cNvSpPr txBox="1"/>
          <p:nvPr>
            <p:ph type="title"/>
          </p:nvPr>
        </p:nvSpPr>
        <p:spPr>
          <a:xfrm flipH="1">
            <a:off x="5225312" y="2267875"/>
            <a:ext cx="31365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4" name="Google Shape;524;p21"/>
          <p:cNvSpPr txBox="1"/>
          <p:nvPr>
            <p:ph idx="1" type="subTitle"/>
          </p:nvPr>
        </p:nvSpPr>
        <p:spPr>
          <a:xfrm flipH="1">
            <a:off x="5201078" y="3029125"/>
            <a:ext cx="31365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21"/>
          <p:cNvSpPr txBox="1"/>
          <p:nvPr>
            <p:ph hasCustomPrompt="1" idx="2" type="title"/>
          </p:nvPr>
        </p:nvSpPr>
        <p:spPr>
          <a:xfrm flipH="1">
            <a:off x="7286275" y="1478782"/>
            <a:ext cx="1120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26" name="Google Shape;526;p21"/>
          <p:cNvGrpSpPr/>
          <p:nvPr/>
        </p:nvGrpSpPr>
        <p:grpSpPr>
          <a:xfrm flipH="1">
            <a:off x="5105468" y="702404"/>
            <a:ext cx="3338263" cy="152372"/>
            <a:chOff x="2079825" y="470627"/>
            <a:chExt cx="3789605" cy="172973"/>
          </a:xfrm>
        </p:grpSpPr>
        <p:sp>
          <p:nvSpPr>
            <p:cNvPr id="527" name="Google Shape;527;p21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8" name="Google Shape;528;p21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9" name="Google Shape;529;p21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0" name="Google Shape;530;p21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1" name="Google Shape;531;p21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2" name="Google Shape;532;p21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3" name="Google Shape;533;p21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4" name="Google Shape;534;p21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5" name="Google Shape;535;p21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6" name="Google Shape;536;p21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7" name="Google Shape;537;p21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8" name="Google Shape;538;p21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9" name="Google Shape;539;p21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0" name="Google Shape;540;p21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1" name="Google Shape;541;p21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2" name="Google Shape;542;p21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3" name="Google Shape;543;p21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4" name="Google Shape;544;p21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5" name="Google Shape;545;p21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6" name="Google Shape;546;p21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7" name="Google Shape;547;p21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8" name="Google Shape;548;p21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9" name="Google Shape;549;p21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0" name="Google Shape;550;p21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1" name="Google Shape;551;p21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2" name="Google Shape;552;p21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3" name="Google Shape;553;p21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4" name="Google Shape;554;p21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5" name="Google Shape;555;p21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6" name="Google Shape;556;p21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57" name="Google Shape;557;p21"/>
          <p:cNvSpPr/>
          <p:nvPr/>
        </p:nvSpPr>
        <p:spPr>
          <a:xfrm>
            <a:off x="0" y="2794075"/>
            <a:ext cx="171300" cy="207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2"/>
          <p:cNvSpPr/>
          <p:nvPr/>
        </p:nvSpPr>
        <p:spPr>
          <a:xfrm>
            <a:off x="0" y="539513"/>
            <a:ext cx="9144000" cy="957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" name="Google Shape;560;p22"/>
          <p:cNvGrpSpPr/>
          <p:nvPr/>
        </p:nvGrpSpPr>
        <p:grpSpPr>
          <a:xfrm>
            <a:off x="0" y="942129"/>
            <a:ext cx="2557532" cy="152372"/>
            <a:chOff x="2966113" y="470627"/>
            <a:chExt cx="2903317" cy="172973"/>
          </a:xfrm>
        </p:grpSpPr>
        <p:sp>
          <p:nvSpPr>
            <p:cNvPr id="561" name="Google Shape;561;p22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2" name="Google Shape;562;p22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3" name="Google Shape;563;p22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4" name="Google Shape;564;p22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5" name="Google Shape;565;p22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6" name="Google Shape;566;p22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7" name="Google Shape;567;p22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8" name="Google Shape;568;p22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9" name="Google Shape;569;p22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0" name="Google Shape;570;p22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1" name="Google Shape;571;p22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2" name="Google Shape;572;p22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3" name="Google Shape;573;p22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4" name="Google Shape;574;p22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5" name="Google Shape;575;p22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6" name="Google Shape;576;p22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7" name="Google Shape;577;p22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8" name="Google Shape;578;p22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9" name="Google Shape;579;p22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0" name="Google Shape;580;p22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1" name="Google Shape;581;p22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2" name="Google Shape;582;p22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3" name="Google Shape;583;p22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84" name="Google Shape;584;p22"/>
          <p:cNvGrpSpPr/>
          <p:nvPr/>
        </p:nvGrpSpPr>
        <p:grpSpPr>
          <a:xfrm>
            <a:off x="6586475" y="942129"/>
            <a:ext cx="2557532" cy="152372"/>
            <a:chOff x="2966113" y="470627"/>
            <a:chExt cx="2903317" cy="172973"/>
          </a:xfrm>
        </p:grpSpPr>
        <p:sp>
          <p:nvSpPr>
            <p:cNvPr id="585" name="Google Shape;585;p22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6" name="Google Shape;586;p22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7" name="Google Shape;587;p22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8" name="Google Shape;588;p22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9" name="Google Shape;589;p22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0" name="Google Shape;590;p22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1" name="Google Shape;591;p22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2" name="Google Shape;592;p22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3" name="Google Shape;593;p22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4" name="Google Shape;594;p22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5" name="Google Shape;595;p22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6" name="Google Shape;596;p22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7" name="Google Shape;597;p22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8" name="Google Shape;598;p22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9" name="Google Shape;599;p22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0" name="Google Shape;600;p22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1" name="Google Shape;601;p22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2" name="Google Shape;602;p22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3" name="Google Shape;603;p22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4" name="Google Shape;604;p22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5" name="Google Shape;605;p22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6" name="Google Shape;606;p22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7" name="Google Shape;607;p22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08" name="Google Shape;608;p22"/>
          <p:cNvSpPr txBox="1"/>
          <p:nvPr>
            <p:ph idx="1" type="body"/>
          </p:nvPr>
        </p:nvSpPr>
        <p:spPr>
          <a:xfrm>
            <a:off x="2695350" y="694600"/>
            <a:ext cx="37533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Nanum Myeongjo"/>
                <a:ea typeface="Nanum Myeongjo"/>
                <a:cs typeface="Nanum Myeongjo"/>
                <a:sym typeface="Nanum Myeongjo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3"/>
          <p:cNvSpPr/>
          <p:nvPr/>
        </p:nvSpPr>
        <p:spPr>
          <a:xfrm>
            <a:off x="0" y="1221150"/>
            <a:ext cx="9144000" cy="2701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3"/>
          <p:cNvSpPr txBox="1"/>
          <p:nvPr>
            <p:ph hasCustomPrompt="1" type="title"/>
          </p:nvPr>
        </p:nvSpPr>
        <p:spPr>
          <a:xfrm>
            <a:off x="908850" y="1579088"/>
            <a:ext cx="7326300" cy="15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0" sz="10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2" name="Google Shape;612;p23"/>
          <p:cNvSpPr txBox="1"/>
          <p:nvPr>
            <p:ph idx="1" type="subTitle"/>
          </p:nvPr>
        </p:nvSpPr>
        <p:spPr>
          <a:xfrm>
            <a:off x="2201250" y="3214000"/>
            <a:ext cx="47415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3" name="Google Shape;613;p23"/>
          <p:cNvGrpSpPr/>
          <p:nvPr/>
        </p:nvGrpSpPr>
        <p:grpSpPr>
          <a:xfrm>
            <a:off x="637039" y="20714"/>
            <a:ext cx="152371" cy="4899729"/>
            <a:chOff x="637039" y="20714"/>
            <a:chExt cx="152371" cy="4899729"/>
          </a:xfrm>
        </p:grpSpPr>
        <p:sp>
          <p:nvSpPr>
            <p:cNvPr id="614" name="Google Shape;614;p23"/>
            <p:cNvSpPr/>
            <p:nvPr/>
          </p:nvSpPr>
          <p:spPr>
            <a:xfrm rot="-5400000">
              <a:off x="661319" y="479235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5" name="Google Shape;615;p23"/>
            <p:cNvSpPr/>
            <p:nvPr/>
          </p:nvSpPr>
          <p:spPr>
            <a:xfrm rot="-5400000">
              <a:off x="661319" y="468081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6" name="Google Shape;616;p23"/>
            <p:cNvSpPr/>
            <p:nvPr/>
          </p:nvSpPr>
          <p:spPr>
            <a:xfrm rot="-5400000">
              <a:off x="661319" y="456928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7" name="Google Shape;617;p23"/>
            <p:cNvSpPr/>
            <p:nvPr/>
          </p:nvSpPr>
          <p:spPr>
            <a:xfrm rot="-5400000">
              <a:off x="661319" y="445775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8" name="Google Shape;618;p23"/>
            <p:cNvSpPr/>
            <p:nvPr/>
          </p:nvSpPr>
          <p:spPr>
            <a:xfrm rot="-5400000">
              <a:off x="661319" y="434621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9" name="Google Shape;619;p23"/>
            <p:cNvSpPr/>
            <p:nvPr/>
          </p:nvSpPr>
          <p:spPr>
            <a:xfrm rot="-5400000">
              <a:off x="661319" y="423468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0" name="Google Shape;620;p23"/>
            <p:cNvSpPr/>
            <p:nvPr/>
          </p:nvSpPr>
          <p:spPr>
            <a:xfrm rot="-5400000">
              <a:off x="661319" y="412315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1" name="Google Shape;621;p23"/>
            <p:cNvSpPr/>
            <p:nvPr/>
          </p:nvSpPr>
          <p:spPr>
            <a:xfrm rot="-5400000">
              <a:off x="661319" y="401162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2" name="Google Shape;622;p23"/>
            <p:cNvSpPr/>
            <p:nvPr/>
          </p:nvSpPr>
          <p:spPr>
            <a:xfrm rot="-5400000">
              <a:off x="661319" y="390008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3" name="Google Shape;623;p23"/>
            <p:cNvSpPr/>
            <p:nvPr/>
          </p:nvSpPr>
          <p:spPr>
            <a:xfrm rot="-5400000">
              <a:off x="661319" y="378855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4" name="Google Shape;624;p23"/>
            <p:cNvSpPr/>
            <p:nvPr/>
          </p:nvSpPr>
          <p:spPr>
            <a:xfrm rot="-5400000">
              <a:off x="661319" y="367702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5" name="Google Shape;625;p23"/>
            <p:cNvSpPr/>
            <p:nvPr/>
          </p:nvSpPr>
          <p:spPr>
            <a:xfrm rot="-5400000">
              <a:off x="661319" y="356548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6" name="Google Shape;626;p23"/>
            <p:cNvSpPr/>
            <p:nvPr/>
          </p:nvSpPr>
          <p:spPr>
            <a:xfrm rot="-5400000">
              <a:off x="661319" y="345395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7" name="Google Shape;627;p23"/>
            <p:cNvSpPr/>
            <p:nvPr/>
          </p:nvSpPr>
          <p:spPr>
            <a:xfrm rot="-5400000">
              <a:off x="661319" y="334242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8" name="Google Shape;628;p23"/>
            <p:cNvSpPr/>
            <p:nvPr/>
          </p:nvSpPr>
          <p:spPr>
            <a:xfrm rot="-5400000">
              <a:off x="661319" y="323088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9" name="Google Shape;629;p23"/>
            <p:cNvSpPr/>
            <p:nvPr/>
          </p:nvSpPr>
          <p:spPr>
            <a:xfrm rot="-5400000">
              <a:off x="661319" y="311935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0" name="Google Shape;630;p23"/>
            <p:cNvSpPr/>
            <p:nvPr/>
          </p:nvSpPr>
          <p:spPr>
            <a:xfrm rot="-5400000">
              <a:off x="661319" y="300782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1" name="Google Shape;631;p23"/>
            <p:cNvSpPr/>
            <p:nvPr/>
          </p:nvSpPr>
          <p:spPr>
            <a:xfrm rot="-5400000">
              <a:off x="661319" y="289629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2" name="Google Shape;632;p23"/>
            <p:cNvSpPr/>
            <p:nvPr/>
          </p:nvSpPr>
          <p:spPr>
            <a:xfrm rot="-5400000">
              <a:off x="661319" y="278475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3" name="Google Shape;633;p23"/>
            <p:cNvSpPr/>
            <p:nvPr/>
          </p:nvSpPr>
          <p:spPr>
            <a:xfrm rot="-5400000">
              <a:off x="661319" y="267322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4" name="Google Shape;634;p23"/>
            <p:cNvSpPr/>
            <p:nvPr/>
          </p:nvSpPr>
          <p:spPr>
            <a:xfrm rot="-5400000">
              <a:off x="661319" y="256169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5" name="Google Shape;635;p23"/>
            <p:cNvSpPr/>
            <p:nvPr/>
          </p:nvSpPr>
          <p:spPr>
            <a:xfrm rot="-5400000">
              <a:off x="661319" y="245015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6" name="Google Shape;636;p23"/>
            <p:cNvSpPr/>
            <p:nvPr/>
          </p:nvSpPr>
          <p:spPr>
            <a:xfrm rot="-5400000">
              <a:off x="661319" y="233862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7" name="Google Shape;637;p23"/>
            <p:cNvSpPr/>
            <p:nvPr/>
          </p:nvSpPr>
          <p:spPr>
            <a:xfrm rot="-5400000">
              <a:off x="661319" y="222709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8" name="Google Shape;638;p23"/>
            <p:cNvSpPr/>
            <p:nvPr/>
          </p:nvSpPr>
          <p:spPr>
            <a:xfrm rot="-5400000">
              <a:off x="661319" y="211555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9" name="Google Shape;639;p23"/>
            <p:cNvSpPr/>
            <p:nvPr/>
          </p:nvSpPr>
          <p:spPr>
            <a:xfrm rot="-5400000">
              <a:off x="661319" y="200402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0" name="Google Shape;640;p23"/>
            <p:cNvSpPr/>
            <p:nvPr/>
          </p:nvSpPr>
          <p:spPr>
            <a:xfrm rot="-5400000">
              <a:off x="661319" y="189249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1" name="Google Shape;641;p23"/>
            <p:cNvSpPr/>
            <p:nvPr/>
          </p:nvSpPr>
          <p:spPr>
            <a:xfrm rot="-5400000">
              <a:off x="661319" y="178096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2" name="Google Shape;642;p23"/>
            <p:cNvSpPr/>
            <p:nvPr/>
          </p:nvSpPr>
          <p:spPr>
            <a:xfrm rot="-5400000">
              <a:off x="661319" y="166942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3" name="Google Shape;643;p23"/>
            <p:cNvSpPr/>
            <p:nvPr/>
          </p:nvSpPr>
          <p:spPr>
            <a:xfrm rot="-5400000">
              <a:off x="661319" y="155789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4" name="Google Shape;644;p23"/>
            <p:cNvSpPr/>
            <p:nvPr/>
          </p:nvSpPr>
          <p:spPr>
            <a:xfrm rot="-5400000">
              <a:off x="661319" y="144636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5" name="Google Shape;645;p23"/>
            <p:cNvSpPr/>
            <p:nvPr/>
          </p:nvSpPr>
          <p:spPr>
            <a:xfrm rot="-5400000">
              <a:off x="661319" y="13348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6" name="Google Shape;646;p23"/>
            <p:cNvSpPr/>
            <p:nvPr/>
          </p:nvSpPr>
          <p:spPr>
            <a:xfrm rot="-5400000">
              <a:off x="661319" y="122329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7" name="Google Shape;647;p23"/>
            <p:cNvSpPr/>
            <p:nvPr/>
          </p:nvSpPr>
          <p:spPr>
            <a:xfrm rot="-5400000">
              <a:off x="661319" y="111176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8" name="Google Shape;648;p23"/>
            <p:cNvSpPr/>
            <p:nvPr/>
          </p:nvSpPr>
          <p:spPr>
            <a:xfrm rot="-5400000">
              <a:off x="661319" y="100023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9" name="Google Shape;649;p23"/>
            <p:cNvSpPr/>
            <p:nvPr/>
          </p:nvSpPr>
          <p:spPr>
            <a:xfrm rot="-5400000">
              <a:off x="661319" y="88869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0" name="Google Shape;650;p23"/>
            <p:cNvSpPr/>
            <p:nvPr/>
          </p:nvSpPr>
          <p:spPr>
            <a:xfrm rot="-5400000">
              <a:off x="661319" y="77716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1" name="Google Shape;651;p23"/>
            <p:cNvSpPr/>
            <p:nvPr/>
          </p:nvSpPr>
          <p:spPr>
            <a:xfrm rot="-5400000">
              <a:off x="661319" y="66563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2" name="Google Shape;652;p23"/>
            <p:cNvSpPr/>
            <p:nvPr/>
          </p:nvSpPr>
          <p:spPr>
            <a:xfrm rot="-5400000">
              <a:off x="661319" y="55409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3" name="Google Shape;653;p23"/>
            <p:cNvSpPr/>
            <p:nvPr/>
          </p:nvSpPr>
          <p:spPr>
            <a:xfrm rot="-5400000">
              <a:off x="661319" y="44256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4" name="Google Shape;654;p23"/>
            <p:cNvSpPr/>
            <p:nvPr/>
          </p:nvSpPr>
          <p:spPr>
            <a:xfrm rot="-5400000">
              <a:off x="661319" y="33103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5" name="Google Shape;655;p23"/>
            <p:cNvSpPr/>
            <p:nvPr/>
          </p:nvSpPr>
          <p:spPr>
            <a:xfrm rot="-5400000">
              <a:off x="661319" y="21950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6" name="Google Shape;656;p23"/>
            <p:cNvSpPr/>
            <p:nvPr/>
          </p:nvSpPr>
          <p:spPr>
            <a:xfrm rot="-5400000">
              <a:off x="661319" y="10796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7" name="Google Shape;657;p23"/>
            <p:cNvSpPr/>
            <p:nvPr/>
          </p:nvSpPr>
          <p:spPr>
            <a:xfrm rot="-5400000">
              <a:off x="661319" y="-356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658" name="Google Shape;658;p23"/>
          <p:cNvGrpSpPr/>
          <p:nvPr/>
        </p:nvGrpSpPr>
        <p:grpSpPr>
          <a:xfrm rot="10800000">
            <a:off x="8354589" y="20714"/>
            <a:ext cx="152371" cy="4899729"/>
            <a:chOff x="637039" y="20714"/>
            <a:chExt cx="152371" cy="4899729"/>
          </a:xfrm>
        </p:grpSpPr>
        <p:sp>
          <p:nvSpPr>
            <p:cNvPr id="659" name="Google Shape;659;p23"/>
            <p:cNvSpPr/>
            <p:nvPr/>
          </p:nvSpPr>
          <p:spPr>
            <a:xfrm rot="-5400000">
              <a:off x="661319" y="479235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0" name="Google Shape;660;p23"/>
            <p:cNvSpPr/>
            <p:nvPr/>
          </p:nvSpPr>
          <p:spPr>
            <a:xfrm rot="-5400000">
              <a:off x="661319" y="468081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1" name="Google Shape;661;p23"/>
            <p:cNvSpPr/>
            <p:nvPr/>
          </p:nvSpPr>
          <p:spPr>
            <a:xfrm rot="-5400000">
              <a:off x="661319" y="456928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2" name="Google Shape;662;p23"/>
            <p:cNvSpPr/>
            <p:nvPr/>
          </p:nvSpPr>
          <p:spPr>
            <a:xfrm rot="-5400000">
              <a:off x="661319" y="445775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3" name="Google Shape;663;p23"/>
            <p:cNvSpPr/>
            <p:nvPr/>
          </p:nvSpPr>
          <p:spPr>
            <a:xfrm rot="-5400000">
              <a:off x="661319" y="434621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4" name="Google Shape;664;p23"/>
            <p:cNvSpPr/>
            <p:nvPr/>
          </p:nvSpPr>
          <p:spPr>
            <a:xfrm rot="-5400000">
              <a:off x="661319" y="423468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5" name="Google Shape;665;p23"/>
            <p:cNvSpPr/>
            <p:nvPr/>
          </p:nvSpPr>
          <p:spPr>
            <a:xfrm rot="-5400000">
              <a:off x="661319" y="412315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6" name="Google Shape;666;p23"/>
            <p:cNvSpPr/>
            <p:nvPr/>
          </p:nvSpPr>
          <p:spPr>
            <a:xfrm rot="-5400000">
              <a:off x="661319" y="401162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7" name="Google Shape;667;p23"/>
            <p:cNvSpPr/>
            <p:nvPr/>
          </p:nvSpPr>
          <p:spPr>
            <a:xfrm rot="-5400000">
              <a:off x="661319" y="390008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8" name="Google Shape;668;p23"/>
            <p:cNvSpPr/>
            <p:nvPr/>
          </p:nvSpPr>
          <p:spPr>
            <a:xfrm rot="-5400000">
              <a:off x="661319" y="378855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9" name="Google Shape;669;p23"/>
            <p:cNvSpPr/>
            <p:nvPr/>
          </p:nvSpPr>
          <p:spPr>
            <a:xfrm rot="-5400000">
              <a:off x="661319" y="367702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70" name="Google Shape;670;p23"/>
            <p:cNvSpPr/>
            <p:nvPr/>
          </p:nvSpPr>
          <p:spPr>
            <a:xfrm rot="-5400000">
              <a:off x="661319" y="356548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71" name="Google Shape;671;p23"/>
            <p:cNvSpPr/>
            <p:nvPr/>
          </p:nvSpPr>
          <p:spPr>
            <a:xfrm rot="-5400000">
              <a:off x="661319" y="345395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72" name="Google Shape;672;p23"/>
            <p:cNvSpPr/>
            <p:nvPr/>
          </p:nvSpPr>
          <p:spPr>
            <a:xfrm rot="-5400000">
              <a:off x="661319" y="334242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73" name="Google Shape;673;p23"/>
            <p:cNvSpPr/>
            <p:nvPr/>
          </p:nvSpPr>
          <p:spPr>
            <a:xfrm rot="-5400000">
              <a:off x="661319" y="323088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74" name="Google Shape;674;p23"/>
            <p:cNvSpPr/>
            <p:nvPr/>
          </p:nvSpPr>
          <p:spPr>
            <a:xfrm rot="-5400000">
              <a:off x="661319" y="311935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75" name="Google Shape;675;p23"/>
            <p:cNvSpPr/>
            <p:nvPr/>
          </p:nvSpPr>
          <p:spPr>
            <a:xfrm rot="-5400000">
              <a:off x="661319" y="300782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76" name="Google Shape;676;p23"/>
            <p:cNvSpPr/>
            <p:nvPr/>
          </p:nvSpPr>
          <p:spPr>
            <a:xfrm rot="-5400000">
              <a:off x="661319" y="289629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77" name="Google Shape;677;p23"/>
            <p:cNvSpPr/>
            <p:nvPr/>
          </p:nvSpPr>
          <p:spPr>
            <a:xfrm rot="-5400000">
              <a:off x="661319" y="278475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78" name="Google Shape;678;p23"/>
            <p:cNvSpPr/>
            <p:nvPr/>
          </p:nvSpPr>
          <p:spPr>
            <a:xfrm rot="-5400000">
              <a:off x="661319" y="267322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79" name="Google Shape;679;p23"/>
            <p:cNvSpPr/>
            <p:nvPr/>
          </p:nvSpPr>
          <p:spPr>
            <a:xfrm rot="-5400000">
              <a:off x="661319" y="256169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0" name="Google Shape;680;p23"/>
            <p:cNvSpPr/>
            <p:nvPr/>
          </p:nvSpPr>
          <p:spPr>
            <a:xfrm rot="-5400000">
              <a:off x="661319" y="245015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1" name="Google Shape;681;p23"/>
            <p:cNvSpPr/>
            <p:nvPr/>
          </p:nvSpPr>
          <p:spPr>
            <a:xfrm rot="-5400000">
              <a:off x="661319" y="233862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2" name="Google Shape;682;p23"/>
            <p:cNvSpPr/>
            <p:nvPr/>
          </p:nvSpPr>
          <p:spPr>
            <a:xfrm rot="-5400000">
              <a:off x="661319" y="222709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3" name="Google Shape;683;p23"/>
            <p:cNvSpPr/>
            <p:nvPr/>
          </p:nvSpPr>
          <p:spPr>
            <a:xfrm rot="-5400000">
              <a:off x="661319" y="211555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4" name="Google Shape;684;p23"/>
            <p:cNvSpPr/>
            <p:nvPr/>
          </p:nvSpPr>
          <p:spPr>
            <a:xfrm rot="-5400000">
              <a:off x="661319" y="200402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5" name="Google Shape;685;p23"/>
            <p:cNvSpPr/>
            <p:nvPr/>
          </p:nvSpPr>
          <p:spPr>
            <a:xfrm rot="-5400000">
              <a:off x="661319" y="189249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6" name="Google Shape;686;p23"/>
            <p:cNvSpPr/>
            <p:nvPr/>
          </p:nvSpPr>
          <p:spPr>
            <a:xfrm rot="-5400000">
              <a:off x="661319" y="178096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7" name="Google Shape;687;p23"/>
            <p:cNvSpPr/>
            <p:nvPr/>
          </p:nvSpPr>
          <p:spPr>
            <a:xfrm rot="-5400000">
              <a:off x="661319" y="166942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8" name="Google Shape;688;p23"/>
            <p:cNvSpPr/>
            <p:nvPr/>
          </p:nvSpPr>
          <p:spPr>
            <a:xfrm rot="-5400000">
              <a:off x="661319" y="155789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9" name="Google Shape;689;p23"/>
            <p:cNvSpPr/>
            <p:nvPr/>
          </p:nvSpPr>
          <p:spPr>
            <a:xfrm rot="-5400000">
              <a:off x="661319" y="144636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0" name="Google Shape;690;p23"/>
            <p:cNvSpPr/>
            <p:nvPr/>
          </p:nvSpPr>
          <p:spPr>
            <a:xfrm rot="-5400000">
              <a:off x="661319" y="13348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1" name="Google Shape;691;p23"/>
            <p:cNvSpPr/>
            <p:nvPr/>
          </p:nvSpPr>
          <p:spPr>
            <a:xfrm rot="-5400000">
              <a:off x="661319" y="122329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2" name="Google Shape;692;p23"/>
            <p:cNvSpPr/>
            <p:nvPr/>
          </p:nvSpPr>
          <p:spPr>
            <a:xfrm rot="-5400000">
              <a:off x="661319" y="111176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3" name="Google Shape;693;p23"/>
            <p:cNvSpPr/>
            <p:nvPr/>
          </p:nvSpPr>
          <p:spPr>
            <a:xfrm rot="-5400000">
              <a:off x="661319" y="100023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4" name="Google Shape;694;p23"/>
            <p:cNvSpPr/>
            <p:nvPr/>
          </p:nvSpPr>
          <p:spPr>
            <a:xfrm rot="-5400000">
              <a:off x="661319" y="88869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5" name="Google Shape;695;p23"/>
            <p:cNvSpPr/>
            <p:nvPr/>
          </p:nvSpPr>
          <p:spPr>
            <a:xfrm rot="-5400000">
              <a:off x="661319" y="77716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6" name="Google Shape;696;p23"/>
            <p:cNvSpPr/>
            <p:nvPr/>
          </p:nvSpPr>
          <p:spPr>
            <a:xfrm rot="-5400000">
              <a:off x="661319" y="66563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7" name="Google Shape;697;p23"/>
            <p:cNvSpPr/>
            <p:nvPr/>
          </p:nvSpPr>
          <p:spPr>
            <a:xfrm rot="-5400000">
              <a:off x="661319" y="55409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8" name="Google Shape;698;p23"/>
            <p:cNvSpPr/>
            <p:nvPr/>
          </p:nvSpPr>
          <p:spPr>
            <a:xfrm rot="-5400000">
              <a:off x="661319" y="44256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9" name="Google Shape;699;p23"/>
            <p:cNvSpPr/>
            <p:nvPr/>
          </p:nvSpPr>
          <p:spPr>
            <a:xfrm rot="-5400000">
              <a:off x="661319" y="33103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00" name="Google Shape;700;p23"/>
            <p:cNvSpPr/>
            <p:nvPr/>
          </p:nvSpPr>
          <p:spPr>
            <a:xfrm rot="-5400000">
              <a:off x="661319" y="21950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01" name="Google Shape;701;p23"/>
            <p:cNvSpPr/>
            <p:nvPr/>
          </p:nvSpPr>
          <p:spPr>
            <a:xfrm rot="-5400000">
              <a:off x="661319" y="10796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02" name="Google Shape;702;p23"/>
            <p:cNvSpPr/>
            <p:nvPr/>
          </p:nvSpPr>
          <p:spPr>
            <a:xfrm rot="-5400000">
              <a:off x="661319" y="-356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5"/>
          <p:cNvSpPr txBox="1"/>
          <p:nvPr>
            <p:ph type="title"/>
          </p:nvPr>
        </p:nvSpPr>
        <p:spPr>
          <a:xfrm>
            <a:off x="4874767" y="660534"/>
            <a:ext cx="24045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06" name="Google Shape;706;p25"/>
          <p:cNvSpPr txBox="1"/>
          <p:nvPr>
            <p:ph idx="1" type="subTitle"/>
          </p:nvPr>
        </p:nvSpPr>
        <p:spPr>
          <a:xfrm>
            <a:off x="4873011" y="993707"/>
            <a:ext cx="2404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5"/>
          <p:cNvSpPr txBox="1"/>
          <p:nvPr>
            <p:ph hasCustomPrompt="1" idx="2" type="title"/>
          </p:nvPr>
        </p:nvSpPr>
        <p:spPr>
          <a:xfrm>
            <a:off x="4100002" y="594253"/>
            <a:ext cx="6510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2400">
                <a:solidFill>
                  <a:srgbClr val="D0E0E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08" name="Google Shape;708;p25"/>
          <p:cNvSpPr txBox="1"/>
          <p:nvPr>
            <p:ph idx="3" type="title"/>
          </p:nvPr>
        </p:nvSpPr>
        <p:spPr>
          <a:xfrm>
            <a:off x="4874767" y="1686585"/>
            <a:ext cx="24045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09" name="Google Shape;709;p25"/>
          <p:cNvSpPr txBox="1"/>
          <p:nvPr>
            <p:ph idx="4" type="subTitle"/>
          </p:nvPr>
        </p:nvSpPr>
        <p:spPr>
          <a:xfrm>
            <a:off x="4873011" y="2019764"/>
            <a:ext cx="2404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25"/>
          <p:cNvSpPr txBox="1"/>
          <p:nvPr>
            <p:ph hasCustomPrompt="1" idx="5" type="title"/>
          </p:nvPr>
        </p:nvSpPr>
        <p:spPr>
          <a:xfrm>
            <a:off x="4099406" y="1619714"/>
            <a:ext cx="6510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2400">
                <a:solidFill>
                  <a:srgbClr val="D0E0E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11" name="Google Shape;711;p25"/>
          <p:cNvSpPr txBox="1"/>
          <p:nvPr>
            <p:ph idx="6" type="title"/>
          </p:nvPr>
        </p:nvSpPr>
        <p:spPr>
          <a:xfrm>
            <a:off x="4881316" y="2712419"/>
            <a:ext cx="24045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2" name="Google Shape;712;p25"/>
          <p:cNvSpPr txBox="1"/>
          <p:nvPr>
            <p:ph idx="7" type="subTitle"/>
          </p:nvPr>
        </p:nvSpPr>
        <p:spPr>
          <a:xfrm>
            <a:off x="4873011" y="3045598"/>
            <a:ext cx="2404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25"/>
          <p:cNvSpPr txBox="1"/>
          <p:nvPr>
            <p:ph hasCustomPrompt="1" idx="8" type="title"/>
          </p:nvPr>
        </p:nvSpPr>
        <p:spPr>
          <a:xfrm>
            <a:off x="4093453" y="2637809"/>
            <a:ext cx="6510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2400">
                <a:solidFill>
                  <a:srgbClr val="D0E0E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14" name="Google Shape;714;p25"/>
          <p:cNvSpPr txBox="1"/>
          <p:nvPr>
            <p:ph idx="9" type="title"/>
          </p:nvPr>
        </p:nvSpPr>
        <p:spPr>
          <a:xfrm>
            <a:off x="4883695" y="3737914"/>
            <a:ext cx="24045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5" name="Google Shape;715;p25"/>
          <p:cNvSpPr txBox="1"/>
          <p:nvPr>
            <p:ph idx="13" type="subTitle"/>
          </p:nvPr>
        </p:nvSpPr>
        <p:spPr>
          <a:xfrm>
            <a:off x="4873011" y="4071059"/>
            <a:ext cx="2404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25"/>
          <p:cNvSpPr txBox="1"/>
          <p:nvPr>
            <p:ph hasCustomPrompt="1" idx="14" type="title"/>
          </p:nvPr>
        </p:nvSpPr>
        <p:spPr>
          <a:xfrm>
            <a:off x="4182064" y="3717770"/>
            <a:ext cx="554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2400">
                <a:solidFill>
                  <a:srgbClr val="D0E0E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17" name="Google Shape;717;p25"/>
          <p:cNvSpPr/>
          <p:nvPr/>
        </p:nvSpPr>
        <p:spPr>
          <a:xfrm>
            <a:off x="8116725" y="272100"/>
            <a:ext cx="10272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6"/>
          <p:cNvSpPr/>
          <p:nvPr/>
        </p:nvSpPr>
        <p:spPr>
          <a:xfrm>
            <a:off x="0" y="0"/>
            <a:ext cx="28500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26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721" name="Google Shape;721;p26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2" name="Google Shape;722;p26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3" name="Google Shape;723;p26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4" name="Google Shape;724;p26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5" name="Google Shape;725;p26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6" name="Google Shape;726;p26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7" name="Google Shape;727;p26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8" name="Google Shape;728;p26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29" name="Google Shape;729;p26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0" name="Google Shape;730;p26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1" name="Google Shape;731;p26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2" name="Google Shape;732;p26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3" name="Google Shape;733;p26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4" name="Google Shape;734;p26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5" name="Google Shape;735;p26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6" name="Google Shape;736;p26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7" name="Google Shape;737;p26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8" name="Google Shape;738;p26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9" name="Google Shape;739;p26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0" name="Google Shape;740;p26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1" name="Google Shape;741;p26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2" name="Google Shape;742;p26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3" name="Google Shape;743;p26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4" name="Google Shape;744;p26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5" name="Google Shape;745;p26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6" name="Google Shape;746;p26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7" name="Google Shape;747;p26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8" name="Google Shape;748;p26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9" name="Google Shape;749;p26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0" name="Google Shape;750;p26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51" name="Google Shape;751;p26"/>
          <p:cNvSpPr txBox="1"/>
          <p:nvPr>
            <p:ph type="title"/>
          </p:nvPr>
        </p:nvSpPr>
        <p:spPr>
          <a:xfrm>
            <a:off x="1139045" y="3467950"/>
            <a:ext cx="19170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2" name="Google Shape;752;p26"/>
          <p:cNvSpPr txBox="1"/>
          <p:nvPr>
            <p:ph idx="1" type="subTitle"/>
          </p:nvPr>
        </p:nvSpPr>
        <p:spPr>
          <a:xfrm>
            <a:off x="1139161" y="3854226"/>
            <a:ext cx="19170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26"/>
          <p:cNvSpPr txBox="1"/>
          <p:nvPr>
            <p:ph idx="2" type="title"/>
          </p:nvPr>
        </p:nvSpPr>
        <p:spPr>
          <a:xfrm>
            <a:off x="3613053" y="3467950"/>
            <a:ext cx="19170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4" name="Google Shape;754;p26"/>
          <p:cNvSpPr txBox="1"/>
          <p:nvPr>
            <p:ph idx="3" type="subTitle"/>
          </p:nvPr>
        </p:nvSpPr>
        <p:spPr>
          <a:xfrm>
            <a:off x="3613169" y="3854226"/>
            <a:ext cx="19170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26"/>
          <p:cNvSpPr txBox="1"/>
          <p:nvPr>
            <p:ph idx="4" type="title"/>
          </p:nvPr>
        </p:nvSpPr>
        <p:spPr>
          <a:xfrm>
            <a:off x="6088194" y="3467950"/>
            <a:ext cx="19170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6" name="Google Shape;756;p26"/>
          <p:cNvSpPr txBox="1"/>
          <p:nvPr>
            <p:ph idx="5" type="subTitle"/>
          </p:nvPr>
        </p:nvSpPr>
        <p:spPr>
          <a:xfrm>
            <a:off x="6087714" y="3854226"/>
            <a:ext cx="19170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7" name="Google Shape;757;p26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758" name="Google Shape;758;p26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9" name="Google Shape;759;p26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0" name="Google Shape;760;p26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1" name="Google Shape;761;p26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2" name="Google Shape;762;p26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3" name="Google Shape;763;p26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4" name="Google Shape;764;p26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5" name="Google Shape;765;p26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6" name="Google Shape;766;p26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7" name="Google Shape;767;p26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8" name="Google Shape;768;p26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9" name="Google Shape;769;p26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0" name="Google Shape;770;p26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1" name="Google Shape;771;p26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2" name="Google Shape;772;p26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3" name="Google Shape;773;p26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4" name="Google Shape;774;p26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5" name="Google Shape;775;p26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6" name="Google Shape;776;p26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7" name="Google Shape;777;p26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8" name="Google Shape;778;p26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9" name="Google Shape;779;p26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0" name="Google Shape;780;p26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1" name="Google Shape;781;p26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2" name="Google Shape;782;p26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3" name="Google Shape;783;p26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4" name="Google Shape;784;p26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5" name="Google Shape;785;p26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6" name="Google Shape;786;p26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7" name="Google Shape;787;p26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88" name="Google Shape;788;p26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7"/>
          <p:cNvSpPr/>
          <p:nvPr/>
        </p:nvSpPr>
        <p:spPr>
          <a:xfrm>
            <a:off x="96150" y="3857625"/>
            <a:ext cx="616800" cy="152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7"/>
          <p:cNvSpPr/>
          <p:nvPr/>
        </p:nvSpPr>
        <p:spPr>
          <a:xfrm>
            <a:off x="0" y="0"/>
            <a:ext cx="32139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7"/>
          <p:cNvSpPr txBox="1"/>
          <p:nvPr>
            <p:ph type="title"/>
          </p:nvPr>
        </p:nvSpPr>
        <p:spPr>
          <a:xfrm>
            <a:off x="713225" y="539488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93" name="Google Shape;793;p27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794" name="Google Shape;794;p27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95" name="Google Shape;795;p27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96" name="Google Shape;796;p27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97" name="Google Shape;797;p27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98" name="Google Shape;798;p27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99" name="Google Shape;799;p27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0" name="Google Shape;800;p27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1" name="Google Shape;801;p27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2" name="Google Shape;802;p27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3" name="Google Shape;803;p27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4" name="Google Shape;804;p27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5" name="Google Shape;805;p27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6" name="Google Shape;806;p27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7" name="Google Shape;807;p27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8" name="Google Shape;808;p27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9" name="Google Shape;809;p27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0" name="Google Shape;810;p27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1" name="Google Shape;811;p27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2" name="Google Shape;812;p27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3" name="Google Shape;813;p27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4" name="Google Shape;814;p27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5" name="Google Shape;815;p27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6" name="Google Shape;816;p27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7" name="Google Shape;817;p27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8" name="Google Shape;818;p27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9" name="Google Shape;819;p27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0" name="Google Shape;820;p27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1" name="Google Shape;821;p27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2" name="Google Shape;822;p27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3" name="Google Shape;823;p27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8"/>
          <p:cNvSpPr/>
          <p:nvPr/>
        </p:nvSpPr>
        <p:spPr>
          <a:xfrm>
            <a:off x="0" y="0"/>
            <a:ext cx="37839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6" name="Google Shape;826;p28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827" name="Google Shape;827;p28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8" name="Google Shape;828;p28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9" name="Google Shape;829;p28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0" name="Google Shape;830;p28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1" name="Google Shape;831;p28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2" name="Google Shape;832;p28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3" name="Google Shape;833;p28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4" name="Google Shape;834;p28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5" name="Google Shape;835;p28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6" name="Google Shape;836;p28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7" name="Google Shape;837;p28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8" name="Google Shape;838;p28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9" name="Google Shape;839;p28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0" name="Google Shape;840;p28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1" name="Google Shape;841;p28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2" name="Google Shape;842;p28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3" name="Google Shape;843;p28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4" name="Google Shape;844;p28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5" name="Google Shape;845;p28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6" name="Google Shape;846;p28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7" name="Google Shape;847;p28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8" name="Google Shape;848;p28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9" name="Google Shape;849;p28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50" name="Google Shape;850;p28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51" name="Google Shape;851;p28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52" name="Google Shape;852;p28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53" name="Google Shape;853;p28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54" name="Google Shape;854;p28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55" name="Google Shape;855;p28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56" name="Google Shape;856;p28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857" name="Google Shape;857;p2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8" name="Google Shape;858;p28"/>
          <p:cNvSpPr txBox="1"/>
          <p:nvPr>
            <p:ph idx="2" type="title"/>
          </p:nvPr>
        </p:nvSpPr>
        <p:spPr>
          <a:xfrm flipH="1">
            <a:off x="5294609" y="1496085"/>
            <a:ext cx="19170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59" name="Google Shape;859;p28"/>
          <p:cNvSpPr txBox="1"/>
          <p:nvPr>
            <p:ph idx="1" type="subTitle"/>
          </p:nvPr>
        </p:nvSpPr>
        <p:spPr>
          <a:xfrm flipH="1">
            <a:off x="4544388" y="1838326"/>
            <a:ext cx="2671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28"/>
          <p:cNvSpPr txBox="1"/>
          <p:nvPr>
            <p:ph idx="3" type="title"/>
          </p:nvPr>
        </p:nvSpPr>
        <p:spPr>
          <a:xfrm flipH="1">
            <a:off x="5294659" y="2540093"/>
            <a:ext cx="19170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61" name="Google Shape;861;p28"/>
          <p:cNvSpPr txBox="1"/>
          <p:nvPr>
            <p:ph idx="4" type="subTitle"/>
          </p:nvPr>
        </p:nvSpPr>
        <p:spPr>
          <a:xfrm flipH="1">
            <a:off x="4541523" y="2882645"/>
            <a:ext cx="2671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28"/>
          <p:cNvSpPr txBox="1"/>
          <p:nvPr>
            <p:ph idx="5" type="title"/>
          </p:nvPr>
        </p:nvSpPr>
        <p:spPr>
          <a:xfrm flipH="1">
            <a:off x="5297680" y="3581781"/>
            <a:ext cx="19170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63" name="Google Shape;863;p28"/>
          <p:cNvSpPr txBox="1"/>
          <p:nvPr>
            <p:ph idx="6" type="subTitle"/>
          </p:nvPr>
        </p:nvSpPr>
        <p:spPr>
          <a:xfrm flipH="1">
            <a:off x="4549325" y="3924333"/>
            <a:ext cx="2671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64" name="Google Shape;864;p28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865" name="Google Shape;865;p28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66" name="Google Shape;866;p28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67" name="Google Shape;867;p28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68" name="Google Shape;868;p28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69" name="Google Shape;869;p28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0" name="Google Shape;870;p28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1" name="Google Shape;871;p28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2" name="Google Shape;872;p28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3" name="Google Shape;873;p28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4" name="Google Shape;874;p28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5" name="Google Shape;875;p28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6" name="Google Shape;876;p28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7" name="Google Shape;877;p28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8" name="Google Shape;878;p28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9" name="Google Shape;879;p28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0" name="Google Shape;880;p28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1" name="Google Shape;881;p28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2" name="Google Shape;882;p28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3" name="Google Shape;883;p28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4" name="Google Shape;884;p28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5" name="Google Shape;885;p28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6" name="Google Shape;886;p28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7" name="Google Shape;887;p28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8" name="Google Shape;888;p28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9" name="Google Shape;889;p28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0" name="Google Shape;890;p28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1" name="Google Shape;891;p28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2" name="Google Shape;892;p28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3" name="Google Shape;893;p28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4" name="Google Shape;894;p28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9"/>
          <p:cNvSpPr/>
          <p:nvPr/>
        </p:nvSpPr>
        <p:spPr>
          <a:xfrm>
            <a:off x="1395600" y="1221150"/>
            <a:ext cx="6352800" cy="2701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9"/>
          <p:cNvSpPr txBox="1"/>
          <p:nvPr>
            <p:ph type="title"/>
          </p:nvPr>
        </p:nvSpPr>
        <p:spPr>
          <a:xfrm flipH="1">
            <a:off x="3136650" y="2998225"/>
            <a:ext cx="28707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0" sz="24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98" name="Google Shape;898;p29"/>
          <p:cNvSpPr txBox="1"/>
          <p:nvPr>
            <p:ph idx="1" type="subTitle"/>
          </p:nvPr>
        </p:nvSpPr>
        <p:spPr>
          <a:xfrm flipH="1">
            <a:off x="1952250" y="1679350"/>
            <a:ext cx="52395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99" name="Google Shape;899;p29"/>
          <p:cNvGrpSpPr/>
          <p:nvPr/>
        </p:nvGrpSpPr>
        <p:grpSpPr>
          <a:xfrm>
            <a:off x="637039" y="902615"/>
            <a:ext cx="152371" cy="4230511"/>
            <a:chOff x="637039" y="902615"/>
            <a:chExt cx="152371" cy="4230511"/>
          </a:xfrm>
        </p:grpSpPr>
        <p:sp>
          <p:nvSpPr>
            <p:cNvPr id="900" name="Google Shape;900;p29"/>
            <p:cNvSpPr/>
            <p:nvPr/>
          </p:nvSpPr>
          <p:spPr>
            <a:xfrm rot="-5400000">
              <a:off x="661319" y="411279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1" name="Google Shape;901;p29"/>
            <p:cNvSpPr/>
            <p:nvPr/>
          </p:nvSpPr>
          <p:spPr>
            <a:xfrm rot="-5400000">
              <a:off x="661319" y="400125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2" name="Google Shape;902;p29"/>
            <p:cNvSpPr/>
            <p:nvPr/>
          </p:nvSpPr>
          <p:spPr>
            <a:xfrm rot="-5400000">
              <a:off x="661319" y="388972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3" name="Google Shape;903;p29"/>
            <p:cNvSpPr/>
            <p:nvPr/>
          </p:nvSpPr>
          <p:spPr>
            <a:xfrm rot="-5400000">
              <a:off x="661319" y="377819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4" name="Google Shape;904;p29"/>
            <p:cNvSpPr/>
            <p:nvPr/>
          </p:nvSpPr>
          <p:spPr>
            <a:xfrm rot="-5400000">
              <a:off x="661319" y="366666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5" name="Google Shape;905;p29"/>
            <p:cNvSpPr/>
            <p:nvPr/>
          </p:nvSpPr>
          <p:spPr>
            <a:xfrm rot="-5400000">
              <a:off x="661319" y="355512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6" name="Google Shape;906;p29"/>
            <p:cNvSpPr/>
            <p:nvPr/>
          </p:nvSpPr>
          <p:spPr>
            <a:xfrm rot="-5400000">
              <a:off x="661319" y="344359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7" name="Google Shape;907;p29"/>
            <p:cNvSpPr/>
            <p:nvPr/>
          </p:nvSpPr>
          <p:spPr>
            <a:xfrm rot="-5400000">
              <a:off x="661319" y="333206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8" name="Google Shape;908;p29"/>
            <p:cNvSpPr/>
            <p:nvPr/>
          </p:nvSpPr>
          <p:spPr>
            <a:xfrm rot="-5400000">
              <a:off x="661319" y="322052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9" name="Google Shape;909;p29"/>
            <p:cNvSpPr/>
            <p:nvPr/>
          </p:nvSpPr>
          <p:spPr>
            <a:xfrm rot="-5400000">
              <a:off x="661319" y="310899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0" name="Google Shape;910;p29"/>
            <p:cNvSpPr/>
            <p:nvPr/>
          </p:nvSpPr>
          <p:spPr>
            <a:xfrm rot="-5400000">
              <a:off x="661319" y="299746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1" name="Google Shape;911;p29"/>
            <p:cNvSpPr/>
            <p:nvPr/>
          </p:nvSpPr>
          <p:spPr>
            <a:xfrm rot="-5400000">
              <a:off x="661319" y="288592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2" name="Google Shape;912;p29"/>
            <p:cNvSpPr/>
            <p:nvPr/>
          </p:nvSpPr>
          <p:spPr>
            <a:xfrm rot="-5400000">
              <a:off x="661319" y="277439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3" name="Google Shape;913;p29"/>
            <p:cNvSpPr/>
            <p:nvPr/>
          </p:nvSpPr>
          <p:spPr>
            <a:xfrm rot="-5400000">
              <a:off x="661319" y="266286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4" name="Google Shape;914;p29"/>
            <p:cNvSpPr/>
            <p:nvPr/>
          </p:nvSpPr>
          <p:spPr>
            <a:xfrm rot="-5400000">
              <a:off x="661319" y="255133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5" name="Google Shape;915;p29"/>
            <p:cNvSpPr/>
            <p:nvPr/>
          </p:nvSpPr>
          <p:spPr>
            <a:xfrm rot="-5400000">
              <a:off x="661319" y="243979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6" name="Google Shape;916;p29"/>
            <p:cNvSpPr/>
            <p:nvPr/>
          </p:nvSpPr>
          <p:spPr>
            <a:xfrm rot="-5400000">
              <a:off x="661319" y="232826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7" name="Google Shape;917;p29"/>
            <p:cNvSpPr/>
            <p:nvPr/>
          </p:nvSpPr>
          <p:spPr>
            <a:xfrm rot="-5400000">
              <a:off x="661319" y="221673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8" name="Google Shape;918;p29"/>
            <p:cNvSpPr/>
            <p:nvPr/>
          </p:nvSpPr>
          <p:spPr>
            <a:xfrm rot="-5400000">
              <a:off x="661319" y="210519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9" name="Google Shape;919;p29"/>
            <p:cNvSpPr/>
            <p:nvPr/>
          </p:nvSpPr>
          <p:spPr>
            <a:xfrm rot="-5400000">
              <a:off x="661319" y="199366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0" name="Google Shape;920;p29"/>
            <p:cNvSpPr/>
            <p:nvPr/>
          </p:nvSpPr>
          <p:spPr>
            <a:xfrm rot="-5400000">
              <a:off x="661319" y="188213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1" name="Google Shape;921;p29"/>
            <p:cNvSpPr/>
            <p:nvPr/>
          </p:nvSpPr>
          <p:spPr>
            <a:xfrm rot="-5400000">
              <a:off x="661319" y="177059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2" name="Google Shape;922;p29"/>
            <p:cNvSpPr/>
            <p:nvPr/>
          </p:nvSpPr>
          <p:spPr>
            <a:xfrm rot="-5400000">
              <a:off x="661319" y="1659066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3" name="Google Shape;923;p29"/>
            <p:cNvSpPr/>
            <p:nvPr/>
          </p:nvSpPr>
          <p:spPr>
            <a:xfrm rot="-5400000">
              <a:off x="661319" y="1547533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4" name="Google Shape;924;p29"/>
            <p:cNvSpPr/>
            <p:nvPr/>
          </p:nvSpPr>
          <p:spPr>
            <a:xfrm rot="-5400000">
              <a:off x="661319" y="1436000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5" name="Google Shape;925;p29"/>
            <p:cNvSpPr/>
            <p:nvPr/>
          </p:nvSpPr>
          <p:spPr>
            <a:xfrm rot="-5400000">
              <a:off x="661319" y="132446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6" name="Google Shape;926;p29"/>
            <p:cNvSpPr/>
            <p:nvPr/>
          </p:nvSpPr>
          <p:spPr>
            <a:xfrm rot="-5400000">
              <a:off x="661319" y="121293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7" name="Google Shape;927;p29"/>
            <p:cNvSpPr/>
            <p:nvPr/>
          </p:nvSpPr>
          <p:spPr>
            <a:xfrm rot="-5400000">
              <a:off x="661319" y="110140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8" name="Google Shape;928;p29"/>
            <p:cNvSpPr/>
            <p:nvPr/>
          </p:nvSpPr>
          <p:spPr>
            <a:xfrm rot="-5400000">
              <a:off x="661319" y="98986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9" name="Google Shape;929;p29"/>
            <p:cNvSpPr/>
            <p:nvPr/>
          </p:nvSpPr>
          <p:spPr>
            <a:xfrm rot="-5400000">
              <a:off x="661319" y="87833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0" name="Google Shape;930;p29"/>
            <p:cNvSpPr/>
            <p:nvPr/>
          </p:nvSpPr>
          <p:spPr>
            <a:xfrm rot="-5400000">
              <a:off x="661319" y="4893517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1" name="Google Shape;931;p29"/>
            <p:cNvSpPr/>
            <p:nvPr/>
          </p:nvSpPr>
          <p:spPr>
            <a:xfrm rot="-5400000">
              <a:off x="661319" y="478198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2" name="Google Shape;932;p29"/>
            <p:cNvSpPr/>
            <p:nvPr/>
          </p:nvSpPr>
          <p:spPr>
            <a:xfrm rot="-5400000">
              <a:off x="661319" y="4670451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3" name="Google Shape;933;p29"/>
            <p:cNvSpPr/>
            <p:nvPr/>
          </p:nvSpPr>
          <p:spPr>
            <a:xfrm rot="-5400000">
              <a:off x="661319" y="4558918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4" name="Google Shape;934;p29"/>
            <p:cNvSpPr/>
            <p:nvPr/>
          </p:nvSpPr>
          <p:spPr>
            <a:xfrm rot="-5400000">
              <a:off x="661319" y="4447385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5" name="Google Shape;935;p29"/>
            <p:cNvSpPr/>
            <p:nvPr/>
          </p:nvSpPr>
          <p:spPr>
            <a:xfrm rot="-5400000">
              <a:off x="661319" y="4335852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6" name="Google Shape;936;p29"/>
            <p:cNvSpPr/>
            <p:nvPr/>
          </p:nvSpPr>
          <p:spPr>
            <a:xfrm rot="-5400000">
              <a:off x="661319" y="4224319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7" name="Google Shape;937;p29"/>
            <p:cNvSpPr/>
            <p:nvPr/>
          </p:nvSpPr>
          <p:spPr>
            <a:xfrm rot="-5400000">
              <a:off x="661319" y="5005034"/>
              <a:ext cx="103812" cy="152371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0"/>
          <p:cNvSpPr/>
          <p:nvPr/>
        </p:nvSpPr>
        <p:spPr>
          <a:xfrm>
            <a:off x="0" y="0"/>
            <a:ext cx="46011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41" name="Google Shape;941;p30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942" name="Google Shape;942;p30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43" name="Google Shape;943;p30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44" name="Google Shape;944;p30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45" name="Google Shape;945;p30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46" name="Google Shape;946;p30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47" name="Google Shape;947;p30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48" name="Google Shape;948;p30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49" name="Google Shape;949;p30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0" name="Google Shape;950;p30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1" name="Google Shape;951;p30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2" name="Google Shape;952;p30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3" name="Google Shape;953;p30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4" name="Google Shape;954;p30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5" name="Google Shape;955;p30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6" name="Google Shape;956;p30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7" name="Google Shape;957;p30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8" name="Google Shape;958;p30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9" name="Google Shape;959;p30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0" name="Google Shape;960;p30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1" name="Google Shape;961;p30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2" name="Google Shape;962;p30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3" name="Google Shape;963;p30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4" name="Google Shape;964;p30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5" name="Google Shape;965;p30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6" name="Google Shape;966;p30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7" name="Google Shape;967;p30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8" name="Google Shape;968;p30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9" name="Google Shape;969;p30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70" name="Google Shape;970;p30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71" name="Google Shape;971;p30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1"/>
          <p:cNvSpPr/>
          <p:nvPr/>
        </p:nvSpPr>
        <p:spPr>
          <a:xfrm>
            <a:off x="0" y="-123"/>
            <a:ext cx="159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1"/>
          <p:cNvSpPr/>
          <p:nvPr/>
        </p:nvSpPr>
        <p:spPr>
          <a:xfrm>
            <a:off x="0" y="0"/>
            <a:ext cx="35640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76" name="Google Shape;976;p31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977" name="Google Shape;977;p31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78" name="Google Shape;978;p31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79" name="Google Shape;979;p31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0" name="Google Shape;980;p31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1" name="Google Shape;981;p31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2" name="Google Shape;982;p31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3" name="Google Shape;983;p31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4" name="Google Shape;984;p31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5" name="Google Shape;985;p31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6" name="Google Shape;986;p31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7" name="Google Shape;987;p31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8" name="Google Shape;988;p31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9" name="Google Shape;989;p31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0" name="Google Shape;990;p31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1" name="Google Shape;991;p31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2" name="Google Shape;992;p31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3" name="Google Shape;993;p31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4" name="Google Shape;994;p31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5" name="Google Shape;995;p31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6" name="Google Shape;996;p31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7" name="Google Shape;997;p31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8" name="Google Shape;998;p31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9" name="Google Shape;999;p31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0" name="Google Shape;1000;p31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1" name="Google Shape;1001;p31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2" name="Google Shape;1002;p31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3" name="Google Shape;1003;p31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4" name="Google Shape;1004;p31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5" name="Google Shape;1005;p31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6" name="Google Shape;1006;p31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solidFill>
          <a:schemeClr val="accent1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2"/>
          <p:cNvSpPr/>
          <p:nvPr/>
        </p:nvSpPr>
        <p:spPr>
          <a:xfrm>
            <a:off x="0" y="0"/>
            <a:ext cx="36603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grpSp>
        <p:nvGrpSpPr>
          <p:cNvPr id="1010" name="Google Shape;1010;p32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011" name="Google Shape;1011;p32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2" name="Google Shape;1012;p32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3" name="Google Shape;1013;p32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4" name="Google Shape;1014;p32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5" name="Google Shape;1015;p32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6" name="Google Shape;1016;p32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7" name="Google Shape;1017;p32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8" name="Google Shape;1018;p32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9" name="Google Shape;1019;p32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0" name="Google Shape;1020;p32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1" name="Google Shape;1021;p32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2" name="Google Shape;1022;p32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3" name="Google Shape;1023;p32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4" name="Google Shape;1024;p32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5" name="Google Shape;1025;p32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6" name="Google Shape;1026;p32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7" name="Google Shape;1027;p32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8" name="Google Shape;1028;p32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9" name="Google Shape;1029;p32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0" name="Google Shape;1030;p32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1" name="Google Shape;1031;p32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2" name="Google Shape;1032;p32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3" name="Google Shape;1033;p32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4" name="Google Shape;1034;p32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5" name="Google Shape;1035;p32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6" name="Google Shape;1036;p32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7" name="Google Shape;1037;p32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8" name="Google Shape;1038;p32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9" name="Google Shape;1039;p32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40" name="Google Shape;1040;p32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041" name="Google Shape;1041;p32"/>
          <p:cNvSpPr txBox="1"/>
          <p:nvPr>
            <p:ph idx="2" type="title"/>
          </p:nvPr>
        </p:nvSpPr>
        <p:spPr>
          <a:xfrm flipH="1">
            <a:off x="1220136" y="1860060"/>
            <a:ext cx="1917000" cy="30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b="0" sz="20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2" name="Google Shape;1042;p32"/>
          <p:cNvSpPr txBox="1"/>
          <p:nvPr>
            <p:ph idx="1" type="subTitle"/>
          </p:nvPr>
        </p:nvSpPr>
        <p:spPr>
          <a:xfrm flipH="1">
            <a:off x="1220136" y="2202300"/>
            <a:ext cx="19170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43" name="Google Shape;1043;p32"/>
          <p:cNvSpPr txBox="1"/>
          <p:nvPr>
            <p:ph idx="3" type="title"/>
          </p:nvPr>
        </p:nvSpPr>
        <p:spPr>
          <a:xfrm flipH="1">
            <a:off x="3697236" y="1860060"/>
            <a:ext cx="1917000" cy="30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b="0" sz="20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4" name="Google Shape;1044;p32"/>
          <p:cNvSpPr txBox="1"/>
          <p:nvPr>
            <p:ph idx="4" type="subTitle"/>
          </p:nvPr>
        </p:nvSpPr>
        <p:spPr>
          <a:xfrm flipH="1">
            <a:off x="3697236" y="2202300"/>
            <a:ext cx="19170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45" name="Google Shape;1045;p32"/>
          <p:cNvSpPr txBox="1"/>
          <p:nvPr>
            <p:ph idx="5" type="title"/>
          </p:nvPr>
        </p:nvSpPr>
        <p:spPr>
          <a:xfrm flipH="1">
            <a:off x="6188656" y="1860060"/>
            <a:ext cx="1917000" cy="30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b="0" sz="20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6" name="Google Shape;1046;p32"/>
          <p:cNvSpPr txBox="1"/>
          <p:nvPr>
            <p:ph idx="6" type="subTitle"/>
          </p:nvPr>
        </p:nvSpPr>
        <p:spPr>
          <a:xfrm flipH="1">
            <a:off x="6188656" y="2202300"/>
            <a:ext cx="19170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47" name="Google Shape;1047;p32"/>
          <p:cNvSpPr txBox="1"/>
          <p:nvPr>
            <p:ph idx="7" type="title"/>
          </p:nvPr>
        </p:nvSpPr>
        <p:spPr>
          <a:xfrm flipH="1">
            <a:off x="1220136" y="3288410"/>
            <a:ext cx="1917000" cy="30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b="0" sz="20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8" name="Google Shape;1048;p32"/>
          <p:cNvSpPr txBox="1"/>
          <p:nvPr>
            <p:ph idx="8" type="subTitle"/>
          </p:nvPr>
        </p:nvSpPr>
        <p:spPr>
          <a:xfrm flipH="1">
            <a:off x="1220136" y="3630650"/>
            <a:ext cx="19170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49" name="Google Shape;1049;p32"/>
          <p:cNvSpPr txBox="1"/>
          <p:nvPr>
            <p:ph idx="9" type="title"/>
          </p:nvPr>
        </p:nvSpPr>
        <p:spPr>
          <a:xfrm flipH="1">
            <a:off x="3697236" y="3288410"/>
            <a:ext cx="1917000" cy="30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b="0" sz="20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50" name="Google Shape;1050;p32"/>
          <p:cNvSpPr txBox="1"/>
          <p:nvPr>
            <p:ph idx="13" type="subTitle"/>
          </p:nvPr>
        </p:nvSpPr>
        <p:spPr>
          <a:xfrm flipH="1">
            <a:off x="3697236" y="3630650"/>
            <a:ext cx="19170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51" name="Google Shape;1051;p32"/>
          <p:cNvSpPr txBox="1"/>
          <p:nvPr>
            <p:ph idx="14" type="title"/>
          </p:nvPr>
        </p:nvSpPr>
        <p:spPr>
          <a:xfrm flipH="1">
            <a:off x="6188656" y="3288410"/>
            <a:ext cx="1917000" cy="30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b="0" sz="20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52" name="Google Shape;1052;p32"/>
          <p:cNvSpPr txBox="1"/>
          <p:nvPr>
            <p:ph idx="15" type="subTitle"/>
          </p:nvPr>
        </p:nvSpPr>
        <p:spPr>
          <a:xfrm flipH="1">
            <a:off x="6188656" y="3630650"/>
            <a:ext cx="19170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3"/>
          <p:cNvSpPr txBox="1"/>
          <p:nvPr>
            <p:ph type="title"/>
          </p:nvPr>
        </p:nvSpPr>
        <p:spPr>
          <a:xfrm flipH="1">
            <a:off x="739545" y="3531335"/>
            <a:ext cx="19170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055" name="Google Shape;1055;p33"/>
          <p:cNvSpPr txBox="1"/>
          <p:nvPr>
            <p:ph idx="1" type="subTitle"/>
          </p:nvPr>
        </p:nvSpPr>
        <p:spPr>
          <a:xfrm flipH="1">
            <a:off x="739368" y="3873575"/>
            <a:ext cx="191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6" name="Google Shape;1056;p33"/>
          <p:cNvSpPr/>
          <p:nvPr/>
        </p:nvSpPr>
        <p:spPr>
          <a:xfrm>
            <a:off x="0" y="0"/>
            <a:ext cx="37221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3"/>
          <p:cNvSpPr txBox="1"/>
          <p:nvPr>
            <p:ph idx="2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58" name="Google Shape;1058;p33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059" name="Google Shape;1059;p33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0" name="Google Shape;1060;p33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1" name="Google Shape;1061;p33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2" name="Google Shape;1062;p33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3" name="Google Shape;1063;p33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4" name="Google Shape;1064;p33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5" name="Google Shape;1065;p33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6" name="Google Shape;1066;p33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7" name="Google Shape;1067;p33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8" name="Google Shape;1068;p33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9" name="Google Shape;1069;p33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0" name="Google Shape;1070;p33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1" name="Google Shape;1071;p33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2" name="Google Shape;1072;p33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3" name="Google Shape;1073;p33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4" name="Google Shape;1074;p33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5" name="Google Shape;1075;p33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6" name="Google Shape;1076;p33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7" name="Google Shape;1077;p33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8" name="Google Shape;1078;p33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9" name="Google Shape;1079;p33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0" name="Google Shape;1080;p33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1" name="Google Shape;1081;p33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2" name="Google Shape;1082;p33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3" name="Google Shape;1083;p33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4" name="Google Shape;1084;p33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5" name="Google Shape;1085;p33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6" name="Google Shape;1086;p33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7" name="Google Shape;1087;p33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8" name="Google Shape;1088;p33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089" name="Google Shape;1089;p33"/>
          <p:cNvSpPr txBox="1"/>
          <p:nvPr>
            <p:ph idx="3" type="title"/>
          </p:nvPr>
        </p:nvSpPr>
        <p:spPr>
          <a:xfrm flipH="1">
            <a:off x="2658070" y="1600112"/>
            <a:ext cx="19170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090" name="Google Shape;1090;p33"/>
          <p:cNvSpPr txBox="1"/>
          <p:nvPr>
            <p:ph idx="4" type="subTitle"/>
          </p:nvPr>
        </p:nvSpPr>
        <p:spPr>
          <a:xfrm flipH="1">
            <a:off x="2658489" y="1942352"/>
            <a:ext cx="191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1" name="Google Shape;1091;p33"/>
          <p:cNvSpPr txBox="1"/>
          <p:nvPr>
            <p:ph idx="5" type="title"/>
          </p:nvPr>
        </p:nvSpPr>
        <p:spPr>
          <a:xfrm flipH="1">
            <a:off x="4577191" y="3531335"/>
            <a:ext cx="19170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092" name="Google Shape;1092;p33"/>
          <p:cNvSpPr txBox="1"/>
          <p:nvPr>
            <p:ph idx="6" type="subTitle"/>
          </p:nvPr>
        </p:nvSpPr>
        <p:spPr>
          <a:xfrm flipH="1">
            <a:off x="4577014" y="3873575"/>
            <a:ext cx="191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3" name="Google Shape;1093;p33"/>
          <p:cNvSpPr txBox="1"/>
          <p:nvPr>
            <p:ph idx="7" type="title"/>
          </p:nvPr>
        </p:nvSpPr>
        <p:spPr>
          <a:xfrm flipH="1">
            <a:off x="6495120" y="1600112"/>
            <a:ext cx="19170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094" name="Google Shape;1094;p33"/>
          <p:cNvSpPr txBox="1"/>
          <p:nvPr>
            <p:ph idx="8" type="subTitle"/>
          </p:nvPr>
        </p:nvSpPr>
        <p:spPr>
          <a:xfrm flipH="1">
            <a:off x="6494943" y="1942352"/>
            <a:ext cx="191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8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4"/>
          <p:cNvSpPr/>
          <p:nvPr/>
        </p:nvSpPr>
        <p:spPr>
          <a:xfrm>
            <a:off x="0" y="272100"/>
            <a:ext cx="44667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4"/>
          <p:cNvSpPr txBox="1"/>
          <p:nvPr>
            <p:ph type="title"/>
          </p:nvPr>
        </p:nvSpPr>
        <p:spPr>
          <a:xfrm>
            <a:off x="836361" y="2267875"/>
            <a:ext cx="31365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98" name="Google Shape;1098;p34"/>
          <p:cNvSpPr txBox="1"/>
          <p:nvPr>
            <p:ph idx="1" type="subTitle"/>
          </p:nvPr>
        </p:nvSpPr>
        <p:spPr>
          <a:xfrm>
            <a:off x="845117" y="3029125"/>
            <a:ext cx="31365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34"/>
          <p:cNvSpPr txBox="1"/>
          <p:nvPr>
            <p:ph hasCustomPrompt="1" idx="2" type="title"/>
          </p:nvPr>
        </p:nvSpPr>
        <p:spPr>
          <a:xfrm>
            <a:off x="700616" y="1478628"/>
            <a:ext cx="11814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100" name="Google Shape;1100;p34"/>
          <p:cNvGrpSpPr/>
          <p:nvPr/>
        </p:nvGrpSpPr>
        <p:grpSpPr>
          <a:xfrm>
            <a:off x="700269" y="702404"/>
            <a:ext cx="3338263" cy="152372"/>
            <a:chOff x="2079825" y="470627"/>
            <a:chExt cx="3789605" cy="172973"/>
          </a:xfrm>
        </p:grpSpPr>
        <p:sp>
          <p:nvSpPr>
            <p:cNvPr id="1101" name="Google Shape;1101;p34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02" name="Google Shape;1102;p34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03" name="Google Shape;1103;p34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04" name="Google Shape;1104;p34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05" name="Google Shape;1105;p34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06" name="Google Shape;1106;p34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07" name="Google Shape;1107;p34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08" name="Google Shape;1108;p34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09" name="Google Shape;1109;p34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0" name="Google Shape;1110;p34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1" name="Google Shape;1111;p34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2" name="Google Shape;1112;p34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3" name="Google Shape;1113;p34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4" name="Google Shape;1114;p34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5" name="Google Shape;1115;p34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6" name="Google Shape;1116;p34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7" name="Google Shape;1117;p34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8" name="Google Shape;1118;p34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9" name="Google Shape;1119;p34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0" name="Google Shape;1120;p34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1" name="Google Shape;1121;p34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2" name="Google Shape;1122;p34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3" name="Google Shape;1123;p34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4" name="Google Shape;1124;p34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5" name="Google Shape;1125;p34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6" name="Google Shape;1126;p34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7" name="Google Shape;1127;p34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8" name="Google Shape;1128;p34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9" name="Google Shape;1129;p34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30" name="Google Shape;1130;p34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131" name="Google Shape;1131;p34"/>
          <p:cNvSpPr/>
          <p:nvPr/>
        </p:nvSpPr>
        <p:spPr>
          <a:xfrm>
            <a:off x="8972700" y="2794075"/>
            <a:ext cx="171300" cy="207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8_1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5"/>
          <p:cNvSpPr/>
          <p:nvPr/>
        </p:nvSpPr>
        <p:spPr>
          <a:xfrm flipH="1">
            <a:off x="4677300" y="270025"/>
            <a:ext cx="44667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35"/>
          <p:cNvSpPr txBox="1"/>
          <p:nvPr>
            <p:ph type="title"/>
          </p:nvPr>
        </p:nvSpPr>
        <p:spPr>
          <a:xfrm flipH="1">
            <a:off x="4928150" y="2267875"/>
            <a:ext cx="34770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35" name="Google Shape;1135;p35"/>
          <p:cNvSpPr txBox="1"/>
          <p:nvPr>
            <p:ph idx="1" type="subTitle"/>
          </p:nvPr>
        </p:nvSpPr>
        <p:spPr>
          <a:xfrm flipH="1">
            <a:off x="5244428" y="3029125"/>
            <a:ext cx="31365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6" name="Google Shape;1136;p35"/>
          <p:cNvSpPr txBox="1"/>
          <p:nvPr>
            <p:ph hasCustomPrompt="1" idx="2" type="title"/>
          </p:nvPr>
        </p:nvSpPr>
        <p:spPr>
          <a:xfrm flipH="1">
            <a:off x="7296287" y="1478628"/>
            <a:ext cx="11202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137" name="Google Shape;1137;p35"/>
          <p:cNvGrpSpPr/>
          <p:nvPr/>
        </p:nvGrpSpPr>
        <p:grpSpPr>
          <a:xfrm flipH="1">
            <a:off x="5105468" y="702404"/>
            <a:ext cx="3338263" cy="152372"/>
            <a:chOff x="2079825" y="470627"/>
            <a:chExt cx="3789605" cy="172973"/>
          </a:xfrm>
        </p:grpSpPr>
        <p:sp>
          <p:nvSpPr>
            <p:cNvPr id="1138" name="Google Shape;1138;p35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39" name="Google Shape;1139;p35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0" name="Google Shape;1140;p35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1" name="Google Shape;1141;p35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2" name="Google Shape;1142;p35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3" name="Google Shape;1143;p35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4" name="Google Shape;1144;p35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5" name="Google Shape;1145;p35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6" name="Google Shape;1146;p35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7" name="Google Shape;1147;p35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8" name="Google Shape;1148;p35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9" name="Google Shape;1149;p35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0" name="Google Shape;1150;p35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1" name="Google Shape;1151;p35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2" name="Google Shape;1152;p35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3" name="Google Shape;1153;p35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4" name="Google Shape;1154;p35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5" name="Google Shape;1155;p35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6" name="Google Shape;1156;p35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7" name="Google Shape;1157;p35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8" name="Google Shape;1158;p35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9" name="Google Shape;1159;p35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0" name="Google Shape;1160;p35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1" name="Google Shape;1161;p35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2" name="Google Shape;1162;p35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3" name="Google Shape;1163;p35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4" name="Google Shape;1164;p35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5" name="Google Shape;1165;p35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6" name="Google Shape;1166;p35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7" name="Google Shape;1167;p35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168" name="Google Shape;1168;p35"/>
          <p:cNvSpPr/>
          <p:nvPr/>
        </p:nvSpPr>
        <p:spPr>
          <a:xfrm>
            <a:off x="0" y="2794075"/>
            <a:ext cx="171300" cy="207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9">
    <p:bg>
      <p:bgPr>
        <a:solidFill>
          <a:schemeClr val="accent1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36"/>
          <p:cNvSpPr/>
          <p:nvPr/>
        </p:nvSpPr>
        <p:spPr>
          <a:xfrm>
            <a:off x="0" y="0"/>
            <a:ext cx="46011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3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72" name="Google Shape;1172;p36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173" name="Google Shape;1173;p36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74" name="Google Shape;1174;p36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75" name="Google Shape;1175;p36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76" name="Google Shape;1176;p36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77" name="Google Shape;1177;p36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78" name="Google Shape;1178;p36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79" name="Google Shape;1179;p36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0" name="Google Shape;1180;p36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1" name="Google Shape;1181;p36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2" name="Google Shape;1182;p36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3" name="Google Shape;1183;p36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4" name="Google Shape;1184;p36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5" name="Google Shape;1185;p36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6" name="Google Shape;1186;p36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7" name="Google Shape;1187;p36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8" name="Google Shape;1188;p36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9" name="Google Shape;1189;p36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0" name="Google Shape;1190;p36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1" name="Google Shape;1191;p36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2" name="Google Shape;1192;p36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3" name="Google Shape;1193;p36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4" name="Google Shape;1194;p36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5" name="Google Shape;1195;p36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6" name="Google Shape;1196;p36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7" name="Google Shape;1197;p36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8" name="Google Shape;1198;p36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9" name="Google Shape;1199;p36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00" name="Google Shape;1200;p36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01" name="Google Shape;1201;p36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02" name="Google Shape;1202;p36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9_1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7"/>
          <p:cNvSpPr/>
          <p:nvPr/>
        </p:nvSpPr>
        <p:spPr>
          <a:xfrm>
            <a:off x="0" y="0"/>
            <a:ext cx="31794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3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06" name="Google Shape;1206;p37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207" name="Google Shape;1207;p37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08" name="Google Shape;1208;p37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09" name="Google Shape;1209;p37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0" name="Google Shape;1210;p37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1" name="Google Shape;1211;p37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2" name="Google Shape;1212;p37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3" name="Google Shape;1213;p37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4" name="Google Shape;1214;p37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5" name="Google Shape;1215;p37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6" name="Google Shape;1216;p37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7" name="Google Shape;1217;p37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8" name="Google Shape;1218;p37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9" name="Google Shape;1219;p37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0" name="Google Shape;1220;p37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1" name="Google Shape;1221;p37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2" name="Google Shape;1222;p37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3" name="Google Shape;1223;p37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4" name="Google Shape;1224;p37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5" name="Google Shape;1225;p37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6" name="Google Shape;1226;p37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7" name="Google Shape;1227;p37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8" name="Google Shape;1228;p37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9" name="Google Shape;1229;p37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30" name="Google Shape;1230;p37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31" name="Google Shape;1231;p37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32" name="Google Shape;1232;p37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33" name="Google Shape;1233;p37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34" name="Google Shape;1234;p37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35" name="Google Shape;1235;p37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36" name="Google Shape;1236;p37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9_1_1">
    <p:bg>
      <p:bgPr>
        <a:solidFill>
          <a:schemeClr val="accent1"/>
        </a:solid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8"/>
          <p:cNvSpPr/>
          <p:nvPr/>
        </p:nvSpPr>
        <p:spPr>
          <a:xfrm>
            <a:off x="0" y="0"/>
            <a:ext cx="30627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3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40" name="Google Shape;1240;p38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241" name="Google Shape;1241;p38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2" name="Google Shape;1242;p38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3" name="Google Shape;1243;p38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4" name="Google Shape;1244;p38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5" name="Google Shape;1245;p38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6" name="Google Shape;1246;p38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7" name="Google Shape;1247;p38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8" name="Google Shape;1248;p38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9" name="Google Shape;1249;p38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50" name="Google Shape;1250;p38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51" name="Google Shape;1251;p38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52" name="Google Shape;1252;p38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53" name="Google Shape;1253;p38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54" name="Google Shape;1254;p38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55" name="Google Shape;1255;p38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56" name="Google Shape;1256;p38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57" name="Google Shape;1257;p38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58" name="Google Shape;1258;p38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59" name="Google Shape;1259;p38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0" name="Google Shape;1260;p38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1" name="Google Shape;1261;p38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2" name="Google Shape;1262;p38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3" name="Google Shape;1263;p38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4" name="Google Shape;1264;p38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5" name="Google Shape;1265;p38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6" name="Google Shape;1266;p38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7" name="Google Shape;1267;p38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8" name="Google Shape;1268;p38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69" name="Google Shape;1269;p38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0" name="Google Shape;1270;p38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39"/>
          <p:cNvSpPr txBox="1"/>
          <p:nvPr>
            <p:ph idx="1" type="subTitle"/>
          </p:nvPr>
        </p:nvSpPr>
        <p:spPr>
          <a:xfrm>
            <a:off x="848934" y="1257032"/>
            <a:ext cx="2404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3" name="Google Shape;1273;p39"/>
          <p:cNvSpPr txBox="1"/>
          <p:nvPr>
            <p:ph hasCustomPrompt="1" type="title"/>
          </p:nvPr>
        </p:nvSpPr>
        <p:spPr>
          <a:xfrm>
            <a:off x="1548045" y="620400"/>
            <a:ext cx="10050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600"/>
              <a:buFont typeface="Nanum Myeongjo"/>
              <a:buNone/>
              <a:defRPr b="0" sz="320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74" name="Google Shape;1274;p39"/>
          <p:cNvSpPr txBox="1"/>
          <p:nvPr>
            <p:ph idx="2" type="subTitle"/>
          </p:nvPr>
        </p:nvSpPr>
        <p:spPr>
          <a:xfrm>
            <a:off x="848934" y="2676257"/>
            <a:ext cx="2404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5" name="Google Shape;1275;p39"/>
          <p:cNvSpPr txBox="1"/>
          <p:nvPr>
            <p:ph hasCustomPrompt="1" idx="3" type="title"/>
          </p:nvPr>
        </p:nvSpPr>
        <p:spPr>
          <a:xfrm>
            <a:off x="1542625" y="2044381"/>
            <a:ext cx="10050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600"/>
              <a:buFont typeface="Nanum Myeongjo"/>
              <a:buNone/>
              <a:defRPr b="0" sz="3200">
                <a:solidFill>
                  <a:srgbClr val="D0E0E3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76" name="Google Shape;1276;p39"/>
          <p:cNvSpPr txBox="1"/>
          <p:nvPr>
            <p:ph idx="4" type="subTitle"/>
          </p:nvPr>
        </p:nvSpPr>
        <p:spPr>
          <a:xfrm>
            <a:off x="848934" y="4095753"/>
            <a:ext cx="2404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4F57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7" name="Google Shape;1277;p39"/>
          <p:cNvSpPr txBox="1"/>
          <p:nvPr>
            <p:ph hasCustomPrompt="1" idx="5" type="title"/>
          </p:nvPr>
        </p:nvSpPr>
        <p:spPr>
          <a:xfrm>
            <a:off x="1554716" y="3463275"/>
            <a:ext cx="10050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600"/>
              <a:buFont typeface="Nanum Myeongjo"/>
              <a:buNone/>
              <a:defRPr b="0" sz="320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78" name="Google Shape;1278;p39"/>
          <p:cNvSpPr/>
          <p:nvPr/>
        </p:nvSpPr>
        <p:spPr>
          <a:xfrm flipH="1">
            <a:off x="-25" y="270025"/>
            <a:ext cx="212400" cy="459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0"/>
          <p:cNvSpPr/>
          <p:nvPr/>
        </p:nvSpPr>
        <p:spPr>
          <a:xfrm>
            <a:off x="5754075" y="0"/>
            <a:ext cx="3390000" cy="5143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1" name="Google Shape;1281;p40"/>
          <p:cNvGrpSpPr/>
          <p:nvPr/>
        </p:nvGrpSpPr>
        <p:grpSpPr>
          <a:xfrm>
            <a:off x="5805744" y="197841"/>
            <a:ext cx="3338263" cy="152372"/>
            <a:chOff x="2079825" y="470627"/>
            <a:chExt cx="3789605" cy="172973"/>
          </a:xfrm>
        </p:grpSpPr>
        <p:sp>
          <p:nvSpPr>
            <p:cNvPr id="1282" name="Google Shape;1282;p40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3" name="Google Shape;1283;p40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4" name="Google Shape;1284;p40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5" name="Google Shape;1285;p40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6" name="Google Shape;1286;p40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7" name="Google Shape;1287;p40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8" name="Google Shape;1288;p40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9" name="Google Shape;1289;p40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0" name="Google Shape;1290;p40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1" name="Google Shape;1291;p40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2" name="Google Shape;1292;p40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3" name="Google Shape;1293;p40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4" name="Google Shape;1294;p40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5" name="Google Shape;1295;p40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6" name="Google Shape;1296;p40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7" name="Google Shape;1297;p40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8" name="Google Shape;1298;p40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99" name="Google Shape;1299;p40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0" name="Google Shape;1300;p40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1" name="Google Shape;1301;p40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2" name="Google Shape;1302;p40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3" name="Google Shape;1303;p40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4" name="Google Shape;1304;p40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5" name="Google Shape;1305;p40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6" name="Google Shape;1306;p40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7" name="Google Shape;1307;p40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8" name="Google Shape;1308;p40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9" name="Google Shape;1309;p40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10" name="Google Shape;1310;p40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11" name="Google Shape;1311;p40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312" name="Google Shape;1312;p40"/>
          <p:cNvGrpSpPr/>
          <p:nvPr/>
        </p:nvGrpSpPr>
        <p:grpSpPr>
          <a:xfrm rot="10800000">
            <a:off x="5805744" y="4797141"/>
            <a:ext cx="3338263" cy="152372"/>
            <a:chOff x="2079825" y="470627"/>
            <a:chExt cx="3789605" cy="172973"/>
          </a:xfrm>
        </p:grpSpPr>
        <p:sp>
          <p:nvSpPr>
            <p:cNvPr id="1313" name="Google Shape;1313;p40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14" name="Google Shape;1314;p40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15" name="Google Shape;1315;p40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16" name="Google Shape;1316;p40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17" name="Google Shape;1317;p40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18" name="Google Shape;1318;p40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19" name="Google Shape;1319;p40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0" name="Google Shape;1320;p40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1" name="Google Shape;1321;p40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2" name="Google Shape;1322;p40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3" name="Google Shape;1323;p40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4" name="Google Shape;1324;p40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5" name="Google Shape;1325;p40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6" name="Google Shape;1326;p40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7" name="Google Shape;1327;p40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8" name="Google Shape;1328;p40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29" name="Google Shape;1329;p40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0" name="Google Shape;1330;p40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1" name="Google Shape;1331;p40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2" name="Google Shape;1332;p40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3" name="Google Shape;1333;p40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4" name="Google Shape;1334;p40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5" name="Google Shape;1335;p40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6" name="Google Shape;1336;p40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7" name="Google Shape;1337;p40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8" name="Google Shape;1338;p40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39" name="Google Shape;1339;p40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40" name="Google Shape;1340;p40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41" name="Google Shape;1341;p40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42" name="Google Shape;1342;p40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343" name="Google Shape;1343;p40"/>
          <p:cNvSpPr txBox="1"/>
          <p:nvPr>
            <p:ph type="title"/>
          </p:nvPr>
        </p:nvSpPr>
        <p:spPr>
          <a:xfrm>
            <a:off x="6406400" y="936550"/>
            <a:ext cx="2019600" cy="17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0" sz="260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4" name="Google Shape;1344;p40"/>
          <p:cNvSpPr txBox="1"/>
          <p:nvPr>
            <p:ph idx="1" type="subTitle"/>
          </p:nvPr>
        </p:nvSpPr>
        <p:spPr>
          <a:xfrm flipH="1">
            <a:off x="6411175" y="2931650"/>
            <a:ext cx="2019600" cy="12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41"/>
          <p:cNvSpPr/>
          <p:nvPr/>
        </p:nvSpPr>
        <p:spPr>
          <a:xfrm>
            <a:off x="0" y="0"/>
            <a:ext cx="46698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4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48" name="Google Shape;1348;p41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349" name="Google Shape;1349;p41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0" name="Google Shape;1350;p41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1" name="Google Shape;1351;p41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2" name="Google Shape;1352;p41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3" name="Google Shape;1353;p41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4" name="Google Shape;1354;p41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5" name="Google Shape;1355;p41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6" name="Google Shape;1356;p41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7" name="Google Shape;1357;p41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8" name="Google Shape;1358;p41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9" name="Google Shape;1359;p41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0" name="Google Shape;1360;p41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1" name="Google Shape;1361;p41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2" name="Google Shape;1362;p41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3" name="Google Shape;1363;p41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4" name="Google Shape;1364;p41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5" name="Google Shape;1365;p41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6" name="Google Shape;1366;p41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7" name="Google Shape;1367;p41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8" name="Google Shape;1368;p41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9" name="Google Shape;1369;p41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0" name="Google Shape;1370;p41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1" name="Google Shape;1371;p41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2" name="Google Shape;1372;p41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3" name="Google Shape;1373;p41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4" name="Google Shape;1374;p41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5" name="Google Shape;1375;p41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6" name="Google Shape;1376;p41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7" name="Google Shape;1377;p41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8" name="Google Shape;1378;p41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379" name="Google Shape;1379;p41"/>
          <p:cNvSpPr txBox="1"/>
          <p:nvPr>
            <p:ph idx="2" type="title"/>
          </p:nvPr>
        </p:nvSpPr>
        <p:spPr>
          <a:xfrm flipH="1">
            <a:off x="1120882" y="1487200"/>
            <a:ext cx="23598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 sz="20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anum Myeongjo"/>
              <a:buNone/>
              <a:defRPr b="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380" name="Google Shape;1380;p41"/>
          <p:cNvSpPr txBox="1"/>
          <p:nvPr>
            <p:ph idx="1" type="subTitle"/>
          </p:nvPr>
        </p:nvSpPr>
        <p:spPr>
          <a:xfrm flipH="1">
            <a:off x="984825" y="2010950"/>
            <a:ext cx="3222900" cy="25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_1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2"/>
          <p:cNvSpPr/>
          <p:nvPr/>
        </p:nvSpPr>
        <p:spPr>
          <a:xfrm>
            <a:off x="0" y="0"/>
            <a:ext cx="40653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4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84" name="Google Shape;1384;p42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385" name="Google Shape;1385;p42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86" name="Google Shape;1386;p42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87" name="Google Shape;1387;p42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88" name="Google Shape;1388;p42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89" name="Google Shape;1389;p42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0" name="Google Shape;1390;p42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1" name="Google Shape;1391;p42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2" name="Google Shape;1392;p42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3" name="Google Shape;1393;p42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4" name="Google Shape;1394;p42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5" name="Google Shape;1395;p42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6" name="Google Shape;1396;p42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7" name="Google Shape;1397;p42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8" name="Google Shape;1398;p42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9" name="Google Shape;1399;p42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0" name="Google Shape;1400;p42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1" name="Google Shape;1401;p42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2" name="Google Shape;1402;p42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3" name="Google Shape;1403;p42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4" name="Google Shape;1404;p42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5" name="Google Shape;1405;p42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6" name="Google Shape;1406;p42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7" name="Google Shape;1407;p42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8" name="Google Shape;1408;p42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9" name="Google Shape;1409;p42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10" name="Google Shape;1410;p42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11" name="Google Shape;1411;p42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12" name="Google Shape;1412;p42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13" name="Google Shape;1413;p42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14" name="Google Shape;1414;p42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415" name="Google Shape;1415;p42"/>
          <p:cNvSpPr txBox="1"/>
          <p:nvPr>
            <p:ph idx="1" type="subTitle"/>
          </p:nvPr>
        </p:nvSpPr>
        <p:spPr>
          <a:xfrm>
            <a:off x="1357125" y="2105300"/>
            <a:ext cx="2778300" cy="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_1_1_1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3"/>
          <p:cNvSpPr/>
          <p:nvPr/>
        </p:nvSpPr>
        <p:spPr>
          <a:xfrm>
            <a:off x="0" y="0"/>
            <a:ext cx="34200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4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19" name="Google Shape;1419;p43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420" name="Google Shape;1420;p43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1" name="Google Shape;1421;p43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2" name="Google Shape;1422;p43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3" name="Google Shape;1423;p43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4" name="Google Shape;1424;p43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5" name="Google Shape;1425;p43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6" name="Google Shape;1426;p43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7" name="Google Shape;1427;p43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8" name="Google Shape;1428;p43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29" name="Google Shape;1429;p43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0" name="Google Shape;1430;p43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1" name="Google Shape;1431;p43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2" name="Google Shape;1432;p43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3" name="Google Shape;1433;p43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4" name="Google Shape;1434;p43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5" name="Google Shape;1435;p43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6" name="Google Shape;1436;p43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7" name="Google Shape;1437;p43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8" name="Google Shape;1438;p43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9" name="Google Shape;1439;p43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0" name="Google Shape;1440;p43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1" name="Google Shape;1441;p43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2" name="Google Shape;1442;p43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3" name="Google Shape;1443;p43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4" name="Google Shape;1444;p43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5" name="Google Shape;1445;p43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6" name="Google Shape;1446;p43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7" name="Google Shape;1447;p43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8" name="Google Shape;1448;p43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9" name="Google Shape;1449;p43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450" name="Google Shape;1450;p43"/>
          <p:cNvSpPr txBox="1"/>
          <p:nvPr>
            <p:ph idx="1" type="subTitle"/>
          </p:nvPr>
        </p:nvSpPr>
        <p:spPr>
          <a:xfrm>
            <a:off x="4742625" y="2105300"/>
            <a:ext cx="2778300" cy="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44"/>
          <p:cNvSpPr/>
          <p:nvPr/>
        </p:nvSpPr>
        <p:spPr>
          <a:xfrm>
            <a:off x="0" y="0"/>
            <a:ext cx="4512900" cy="5143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44"/>
          <p:cNvSpPr txBox="1"/>
          <p:nvPr>
            <p:ph type="ctrTitle"/>
          </p:nvPr>
        </p:nvSpPr>
        <p:spPr>
          <a:xfrm>
            <a:off x="1007900" y="731977"/>
            <a:ext cx="25440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54" name="Google Shape;1454;p44"/>
          <p:cNvSpPr txBox="1"/>
          <p:nvPr>
            <p:ph idx="1" type="subTitle"/>
          </p:nvPr>
        </p:nvSpPr>
        <p:spPr>
          <a:xfrm>
            <a:off x="1004326" y="1525385"/>
            <a:ext cx="25440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55" name="Google Shape;1455;p44"/>
          <p:cNvSpPr txBox="1"/>
          <p:nvPr/>
        </p:nvSpPr>
        <p:spPr>
          <a:xfrm>
            <a:off x="1009091" y="3360328"/>
            <a:ext cx="31686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CREDITS: This presentation template was created by </a:t>
            </a:r>
            <a:r>
              <a:rPr b="1" lang="fr" sz="1100">
                <a:solidFill>
                  <a:schemeClr val="accent4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, including icons by </a:t>
            </a:r>
            <a:r>
              <a:rPr b="1" lang="fr" sz="1100">
                <a:solidFill>
                  <a:schemeClr val="accent4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, and infographics &amp; images by </a:t>
            </a:r>
            <a:r>
              <a:rPr b="1" lang="fr" sz="1100">
                <a:solidFill>
                  <a:schemeClr val="accent4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fr" sz="11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11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56" name="Google Shape;1456;p44"/>
          <p:cNvGrpSpPr/>
          <p:nvPr/>
        </p:nvGrpSpPr>
        <p:grpSpPr>
          <a:xfrm>
            <a:off x="5805744" y="463316"/>
            <a:ext cx="3338263" cy="152372"/>
            <a:chOff x="2079825" y="470627"/>
            <a:chExt cx="3789605" cy="172973"/>
          </a:xfrm>
        </p:grpSpPr>
        <p:sp>
          <p:nvSpPr>
            <p:cNvPr id="1457" name="Google Shape;1457;p44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58" name="Google Shape;1458;p44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59" name="Google Shape;1459;p44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0" name="Google Shape;1460;p44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1" name="Google Shape;1461;p44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2" name="Google Shape;1462;p44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3" name="Google Shape;1463;p44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4" name="Google Shape;1464;p44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5" name="Google Shape;1465;p44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6" name="Google Shape;1466;p44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7" name="Google Shape;1467;p44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8" name="Google Shape;1468;p44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9" name="Google Shape;1469;p44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0" name="Google Shape;1470;p44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1" name="Google Shape;1471;p44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2" name="Google Shape;1472;p44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3" name="Google Shape;1473;p44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4" name="Google Shape;1474;p44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5" name="Google Shape;1475;p44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6" name="Google Shape;1476;p44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7" name="Google Shape;1477;p44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8" name="Google Shape;1478;p44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9" name="Google Shape;1479;p44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0" name="Google Shape;1480;p44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1" name="Google Shape;1481;p44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2" name="Google Shape;1482;p44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3" name="Google Shape;1483;p44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4" name="Google Shape;1484;p44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5" name="Google Shape;1485;p44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6" name="Google Shape;1486;p44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5"/>
          <p:cNvSpPr/>
          <p:nvPr/>
        </p:nvSpPr>
        <p:spPr>
          <a:xfrm>
            <a:off x="0" y="0"/>
            <a:ext cx="34200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4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0" name="Google Shape;1490;p45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491" name="Google Shape;1491;p45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92" name="Google Shape;1492;p45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93" name="Google Shape;1493;p45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94" name="Google Shape;1494;p45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95" name="Google Shape;1495;p45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96" name="Google Shape;1496;p45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97" name="Google Shape;1497;p45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98" name="Google Shape;1498;p45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99" name="Google Shape;1499;p45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0" name="Google Shape;1500;p45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1" name="Google Shape;1501;p45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2" name="Google Shape;1502;p45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3" name="Google Shape;1503;p45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4" name="Google Shape;1504;p45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5" name="Google Shape;1505;p45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6" name="Google Shape;1506;p45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7" name="Google Shape;1507;p45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8" name="Google Shape;1508;p45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9" name="Google Shape;1509;p45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10" name="Google Shape;1510;p45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11" name="Google Shape;1511;p45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12" name="Google Shape;1512;p45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13" name="Google Shape;1513;p45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14" name="Google Shape;1514;p45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15" name="Google Shape;1515;p45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16" name="Google Shape;1516;p45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17" name="Google Shape;1517;p45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18" name="Google Shape;1518;p45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19" name="Google Shape;1519;p45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20" name="Google Shape;1520;p45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521" name="Google Shape;1521;p45"/>
          <p:cNvSpPr txBox="1"/>
          <p:nvPr>
            <p:ph idx="1" type="body"/>
          </p:nvPr>
        </p:nvSpPr>
        <p:spPr>
          <a:xfrm>
            <a:off x="713225" y="1307450"/>
            <a:ext cx="3709200" cy="3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22" name="Google Shape;1522;p45"/>
          <p:cNvSpPr txBox="1"/>
          <p:nvPr>
            <p:ph idx="2" type="body"/>
          </p:nvPr>
        </p:nvSpPr>
        <p:spPr>
          <a:xfrm>
            <a:off x="4721575" y="1307450"/>
            <a:ext cx="3709200" cy="3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3_1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6"/>
          <p:cNvSpPr/>
          <p:nvPr/>
        </p:nvSpPr>
        <p:spPr>
          <a:xfrm>
            <a:off x="0" y="0"/>
            <a:ext cx="4889400" cy="11814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4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26" name="Google Shape;1526;p46"/>
          <p:cNvGrpSpPr/>
          <p:nvPr/>
        </p:nvGrpSpPr>
        <p:grpSpPr>
          <a:xfrm>
            <a:off x="5805744" y="702404"/>
            <a:ext cx="3338263" cy="152372"/>
            <a:chOff x="2079825" y="470627"/>
            <a:chExt cx="3789605" cy="172973"/>
          </a:xfrm>
        </p:grpSpPr>
        <p:sp>
          <p:nvSpPr>
            <p:cNvPr id="1527" name="Google Shape;1527;p46"/>
            <p:cNvSpPr/>
            <p:nvPr/>
          </p:nvSpPr>
          <p:spPr>
            <a:xfrm>
              <a:off x="207982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28" name="Google Shape;1528;p46"/>
            <p:cNvSpPr/>
            <p:nvPr/>
          </p:nvSpPr>
          <p:spPr>
            <a:xfrm>
              <a:off x="22064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29" name="Google Shape;1529;p46"/>
            <p:cNvSpPr/>
            <p:nvPr/>
          </p:nvSpPr>
          <p:spPr>
            <a:xfrm>
              <a:off x="233305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0" name="Google Shape;1530;p46"/>
            <p:cNvSpPr/>
            <p:nvPr/>
          </p:nvSpPr>
          <p:spPr>
            <a:xfrm>
              <a:off x="24596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1" name="Google Shape;1531;p46"/>
            <p:cNvSpPr/>
            <p:nvPr/>
          </p:nvSpPr>
          <p:spPr>
            <a:xfrm>
              <a:off x="258627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2" name="Google Shape;1532;p46"/>
            <p:cNvSpPr/>
            <p:nvPr/>
          </p:nvSpPr>
          <p:spPr>
            <a:xfrm>
              <a:off x="271288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3" name="Google Shape;1533;p46"/>
            <p:cNvSpPr/>
            <p:nvPr/>
          </p:nvSpPr>
          <p:spPr>
            <a:xfrm>
              <a:off x="283950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4" name="Google Shape;1534;p46"/>
            <p:cNvSpPr/>
            <p:nvPr/>
          </p:nvSpPr>
          <p:spPr>
            <a:xfrm>
              <a:off x="296611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5" name="Google Shape;1535;p46"/>
            <p:cNvSpPr/>
            <p:nvPr/>
          </p:nvSpPr>
          <p:spPr>
            <a:xfrm>
              <a:off x="30927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6" name="Google Shape;1536;p46"/>
            <p:cNvSpPr/>
            <p:nvPr/>
          </p:nvSpPr>
          <p:spPr>
            <a:xfrm>
              <a:off x="3219338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7" name="Google Shape;1537;p46"/>
            <p:cNvSpPr/>
            <p:nvPr/>
          </p:nvSpPr>
          <p:spPr>
            <a:xfrm>
              <a:off x="33459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8" name="Google Shape;1538;p46"/>
            <p:cNvSpPr/>
            <p:nvPr/>
          </p:nvSpPr>
          <p:spPr>
            <a:xfrm>
              <a:off x="3472563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39" name="Google Shape;1539;p46"/>
            <p:cNvSpPr/>
            <p:nvPr/>
          </p:nvSpPr>
          <p:spPr>
            <a:xfrm>
              <a:off x="359917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0" name="Google Shape;1540;p46"/>
            <p:cNvSpPr/>
            <p:nvPr/>
          </p:nvSpPr>
          <p:spPr>
            <a:xfrm>
              <a:off x="37257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1" name="Google Shape;1541;p46"/>
            <p:cNvSpPr/>
            <p:nvPr/>
          </p:nvSpPr>
          <p:spPr>
            <a:xfrm>
              <a:off x="385240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2" name="Google Shape;1542;p46"/>
            <p:cNvSpPr/>
            <p:nvPr/>
          </p:nvSpPr>
          <p:spPr>
            <a:xfrm>
              <a:off x="39790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3" name="Google Shape;1543;p46"/>
            <p:cNvSpPr/>
            <p:nvPr/>
          </p:nvSpPr>
          <p:spPr>
            <a:xfrm>
              <a:off x="4105626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4" name="Google Shape;1544;p46"/>
            <p:cNvSpPr/>
            <p:nvPr/>
          </p:nvSpPr>
          <p:spPr>
            <a:xfrm>
              <a:off x="42322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5" name="Google Shape;1545;p46"/>
            <p:cNvSpPr/>
            <p:nvPr/>
          </p:nvSpPr>
          <p:spPr>
            <a:xfrm>
              <a:off x="4358851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6" name="Google Shape;1546;p46"/>
            <p:cNvSpPr/>
            <p:nvPr/>
          </p:nvSpPr>
          <p:spPr>
            <a:xfrm>
              <a:off x="448546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7" name="Google Shape;1547;p46"/>
            <p:cNvSpPr/>
            <p:nvPr/>
          </p:nvSpPr>
          <p:spPr>
            <a:xfrm>
              <a:off x="46120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8" name="Google Shape;1548;p46"/>
            <p:cNvSpPr/>
            <p:nvPr/>
          </p:nvSpPr>
          <p:spPr>
            <a:xfrm>
              <a:off x="473868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9" name="Google Shape;1549;p46"/>
            <p:cNvSpPr/>
            <p:nvPr/>
          </p:nvSpPr>
          <p:spPr>
            <a:xfrm>
              <a:off x="486530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50" name="Google Shape;1550;p46"/>
            <p:cNvSpPr/>
            <p:nvPr/>
          </p:nvSpPr>
          <p:spPr>
            <a:xfrm>
              <a:off x="4991914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51" name="Google Shape;1551;p46"/>
            <p:cNvSpPr/>
            <p:nvPr/>
          </p:nvSpPr>
          <p:spPr>
            <a:xfrm>
              <a:off x="511852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52" name="Google Shape;1552;p46"/>
            <p:cNvSpPr/>
            <p:nvPr/>
          </p:nvSpPr>
          <p:spPr>
            <a:xfrm>
              <a:off x="5245139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53" name="Google Shape;1553;p46"/>
            <p:cNvSpPr/>
            <p:nvPr/>
          </p:nvSpPr>
          <p:spPr>
            <a:xfrm>
              <a:off x="5371752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54" name="Google Shape;1554;p46"/>
            <p:cNvSpPr/>
            <p:nvPr/>
          </p:nvSpPr>
          <p:spPr>
            <a:xfrm>
              <a:off x="5498365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55" name="Google Shape;1555;p46"/>
            <p:cNvSpPr/>
            <p:nvPr/>
          </p:nvSpPr>
          <p:spPr>
            <a:xfrm>
              <a:off x="5624977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56" name="Google Shape;1556;p46"/>
            <p:cNvSpPr/>
            <p:nvPr/>
          </p:nvSpPr>
          <p:spPr>
            <a:xfrm>
              <a:off x="5751590" y="470627"/>
              <a:ext cx="117840" cy="172973"/>
            </a:xfrm>
            <a:custGeom>
              <a:rect b="b" l="l" r="r" t="t"/>
              <a:pathLst>
                <a:path extrusionOk="0" h="6438" w="6305">
                  <a:moveTo>
                    <a:pt x="0" y="0"/>
                  </a:moveTo>
                  <a:lnTo>
                    <a:pt x="6305" y="3318"/>
                  </a:lnTo>
                  <a:lnTo>
                    <a:pt x="0" y="643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557" name="Google Shape;1557;p46"/>
          <p:cNvSpPr txBox="1"/>
          <p:nvPr>
            <p:ph idx="1" type="body"/>
          </p:nvPr>
        </p:nvSpPr>
        <p:spPr>
          <a:xfrm>
            <a:off x="713225" y="1307450"/>
            <a:ext cx="3709200" cy="3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8" name="Google Shape;1558;p46"/>
          <p:cNvSpPr txBox="1"/>
          <p:nvPr>
            <p:ph idx="2" type="body"/>
          </p:nvPr>
        </p:nvSpPr>
        <p:spPr>
          <a:xfrm>
            <a:off x="4721575" y="1307450"/>
            <a:ext cx="3709200" cy="3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 Myeongjo"/>
              <a:buNone/>
              <a:defRPr sz="2800">
                <a:solidFill>
                  <a:srgbClr val="4F5773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 Myeongjo"/>
              <a:buNone/>
              <a:defRPr sz="2800">
                <a:solidFill>
                  <a:srgbClr val="4F5773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 Myeongjo"/>
              <a:buNone/>
              <a:defRPr sz="2800">
                <a:solidFill>
                  <a:srgbClr val="4F5773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 Myeongjo"/>
              <a:buNone/>
              <a:defRPr sz="2800">
                <a:solidFill>
                  <a:srgbClr val="4F5773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 Myeongjo"/>
              <a:buNone/>
              <a:defRPr sz="2800">
                <a:solidFill>
                  <a:srgbClr val="4F5773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 Myeongjo"/>
              <a:buNone/>
              <a:defRPr sz="2800">
                <a:solidFill>
                  <a:srgbClr val="4F5773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 Myeongjo"/>
              <a:buNone/>
              <a:defRPr sz="2800">
                <a:solidFill>
                  <a:srgbClr val="4F5773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 Myeongjo"/>
              <a:buNone/>
              <a:defRPr sz="2800">
                <a:solidFill>
                  <a:srgbClr val="4F5773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2800"/>
              <a:buFont typeface="Nanum Myeongjo"/>
              <a:buNone/>
              <a:defRPr sz="2800">
                <a:solidFill>
                  <a:srgbClr val="4F5773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800"/>
              <a:buFont typeface="Proxima Nova"/>
              <a:buChar char="●"/>
              <a:defRPr sz="1800"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○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■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●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○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■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●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○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73"/>
              </a:buClr>
              <a:buSzPts val="1400"/>
              <a:buFont typeface="Proxima Nova"/>
              <a:buChar char="■"/>
              <a:defRPr>
                <a:solidFill>
                  <a:srgbClr val="4F577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s://docs.google.com/spreadsheets/d/1-UNow1enfi1llInVNMLi4FIMkqiXmeBNgZdWZ1SN8Kw/edit#gid=192022368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47"/>
          <p:cNvSpPr txBox="1"/>
          <p:nvPr>
            <p:ph type="ctrTitle"/>
          </p:nvPr>
        </p:nvSpPr>
        <p:spPr>
          <a:xfrm>
            <a:off x="215325" y="918000"/>
            <a:ext cx="5063400" cy="23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900"/>
              <a:t>GESTION DE LOCATION</a:t>
            </a:r>
            <a:endParaRPr sz="4900"/>
          </a:p>
        </p:txBody>
      </p:sp>
      <p:sp>
        <p:nvSpPr>
          <p:cNvPr id="1564" name="Google Shape;1564;p47"/>
          <p:cNvSpPr txBox="1"/>
          <p:nvPr>
            <p:ph idx="1" type="subTitle"/>
          </p:nvPr>
        </p:nvSpPr>
        <p:spPr>
          <a:xfrm>
            <a:off x="0" y="3708650"/>
            <a:ext cx="3608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Réalisation:</a:t>
            </a:r>
            <a:r>
              <a:rPr lang="fr" sz="1800"/>
              <a:t> Ajendouz Med Reda</a:t>
            </a:r>
            <a:endParaRPr sz="1800"/>
          </a:p>
        </p:txBody>
      </p:sp>
      <p:pic>
        <p:nvPicPr>
          <p:cNvPr id="1565" name="Google Shape;15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0" y="687700"/>
            <a:ext cx="640800" cy="640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66" name="Google Shape;1566;p47"/>
          <p:cNvPicPr preferRelativeResize="0"/>
          <p:nvPr/>
        </p:nvPicPr>
        <p:blipFill rotWithShape="1">
          <a:blip r:embed="rId5">
            <a:alphaModFix/>
          </a:blip>
          <a:srcRect b="0" l="0" r="0" t="17088"/>
          <a:stretch/>
        </p:blipFill>
        <p:spPr>
          <a:xfrm>
            <a:off x="7626050" y="793712"/>
            <a:ext cx="1517949" cy="8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47"/>
          <p:cNvSpPr txBox="1"/>
          <p:nvPr>
            <p:ph idx="1" type="subTitle"/>
          </p:nvPr>
        </p:nvSpPr>
        <p:spPr>
          <a:xfrm>
            <a:off x="5157750" y="4229550"/>
            <a:ext cx="3164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Encadré Par :</a:t>
            </a:r>
            <a:r>
              <a:rPr lang="fr" sz="1800"/>
              <a:t> Es-saraj Fouad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56"/>
          <p:cNvSpPr txBox="1"/>
          <p:nvPr>
            <p:ph idx="1" type="subTitle"/>
          </p:nvPr>
        </p:nvSpPr>
        <p:spPr>
          <a:xfrm flipH="1">
            <a:off x="1952250" y="1679350"/>
            <a:ext cx="52395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Prototype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05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3" name="Google Shape;17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1153"/>
            <a:ext cx="8839199" cy="393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8" name="Google Shape;17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800" y="152400"/>
            <a:ext cx="58768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3" name="Google Shape;17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79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61"/>
          <p:cNvSpPr txBox="1"/>
          <p:nvPr>
            <p:ph type="title"/>
          </p:nvPr>
        </p:nvSpPr>
        <p:spPr>
          <a:xfrm>
            <a:off x="713225" y="539500"/>
            <a:ext cx="2471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solidFill>
                  <a:srgbClr val="000000"/>
                </a:solidFill>
              </a:rPr>
              <a:t>Cas d’utilisation</a:t>
            </a:r>
            <a:endParaRPr sz="2520">
              <a:solidFill>
                <a:srgbClr val="000000"/>
              </a:solidFill>
            </a:endParaRPr>
          </a:p>
        </p:txBody>
      </p:sp>
      <p:pic>
        <p:nvPicPr>
          <p:cNvPr id="1739" name="Google Shape;17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625" y="793825"/>
            <a:ext cx="5654576" cy="434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62"/>
          <p:cNvSpPr txBox="1"/>
          <p:nvPr/>
        </p:nvSpPr>
        <p:spPr>
          <a:xfrm>
            <a:off x="636375" y="164425"/>
            <a:ext cx="393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latin typeface="Proxima Nova"/>
                <a:ea typeface="Proxima Nova"/>
                <a:cs typeface="Proxima Nova"/>
                <a:sym typeface="Proxima Nova"/>
              </a:rPr>
              <a:t>Diagramme :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45" name="Google Shape;17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687625"/>
            <a:ext cx="5261298" cy="41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63"/>
          <p:cNvSpPr txBox="1"/>
          <p:nvPr/>
        </p:nvSpPr>
        <p:spPr>
          <a:xfrm>
            <a:off x="601600" y="179175"/>
            <a:ext cx="663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8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MODÈLE LOGIQUE DONNÉES</a:t>
            </a:r>
            <a:endParaRPr sz="28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1" name="Google Shape;17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42975"/>
            <a:ext cx="8839200" cy="218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64"/>
          <p:cNvSpPr txBox="1"/>
          <p:nvPr>
            <p:ph type="title"/>
          </p:nvPr>
        </p:nvSpPr>
        <p:spPr>
          <a:xfrm flipH="1">
            <a:off x="4691912" y="743875"/>
            <a:ext cx="31365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</a:t>
            </a:r>
            <a:endParaRPr/>
          </a:p>
        </p:txBody>
      </p:sp>
      <p:sp>
        <p:nvSpPr>
          <p:cNvPr id="1757" name="Google Shape;1757;p64"/>
          <p:cNvSpPr txBox="1"/>
          <p:nvPr>
            <p:ph idx="1" type="subTitle"/>
          </p:nvPr>
        </p:nvSpPr>
        <p:spPr>
          <a:xfrm flipH="1">
            <a:off x="5201078" y="3029125"/>
            <a:ext cx="31365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Test est implique de générer des feedback des utilisateurs liés aux prototypes que vous avez développés, ainsi que d'acquérir une compréhension plus approfondie de vos utilisateurs.</a:t>
            </a:r>
            <a:endParaRPr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D9E0"/>
        </a:solid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788" y="1027713"/>
            <a:ext cx="5514425" cy="3088075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5400000" dist="19050">
              <a:schemeClr val="dk1">
                <a:alpha val="88000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48"/>
          <p:cNvSpPr txBox="1"/>
          <p:nvPr>
            <p:ph type="title"/>
          </p:nvPr>
        </p:nvSpPr>
        <p:spPr>
          <a:xfrm>
            <a:off x="3731767" y="1041534"/>
            <a:ext cx="24045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21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BESOIN</a:t>
            </a:r>
            <a:endParaRPr b="1" sz="1500">
              <a:solidFill>
                <a:srgbClr val="21212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573" name="Google Shape;1573;p48"/>
          <p:cNvSpPr txBox="1"/>
          <p:nvPr>
            <p:ph idx="2" type="title"/>
          </p:nvPr>
        </p:nvSpPr>
        <p:spPr>
          <a:xfrm>
            <a:off x="3719002" y="822853"/>
            <a:ext cx="6510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574" name="Google Shape;1574;p48"/>
          <p:cNvSpPr txBox="1"/>
          <p:nvPr>
            <p:ph idx="6" type="title"/>
          </p:nvPr>
        </p:nvSpPr>
        <p:spPr>
          <a:xfrm>
            <a:off x="4502691" y="1851932"/>
            <a:ext cx="24045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21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GESTION DE PROJET</a:t>
            </a:r>
            <a:endParaRPr sz="1600">
              <a:solidFill>
                <a:srgbClr val="21212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75" name="Google Shape;1575;p48"/>
          <p:cNvSpPr txBox="1"/>
          <p:nvPr>
            <p:ph idx="4" type="subTitle"/>
          </p:nvPr>
        </p:nvSpPr>
        <p:spPr>
          <a:xfrm>
            <a:off x="4491995" y="1273850"/>
            <a:ext cx="3523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21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PROCESSUS </a:t>
            </a:r>
            <a:r>
              <a:rPr b="1" lang="fr" sz="1500">
                <a:solidFill>
                  <a:srgbClr val="21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 DÉVELOPPEMENT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1576" name="Google Shape;1576;p48"/>
          <p:cNvSpPr txBox="1"/>
          <p:nvPr>
            <p:ph idx="5" type="title"/>
          </p:nvPr>
        </p:nvSpPr>
        <p:spPr>
          <a:xfrm>
            <a:off x="3817356" y="1293352"/>
            <a:ext cx="6510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577" name="Google Shape;1577;p48"/>
          <p:cNvSpPr txBox="1"/>
          <p:nvPr>
            <p:ph idx="8" type="title"/>
          </p:nvPr>
        </p:nvSpPr>
        <p:spPr>
          <a:xfrm>
            <a:off x="3788653" y="1799609"/>
            <a:ext cx="6510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  <p:sp>
        <p:nvSpPr>
          <p:cNvPr id="1578" name="Google Shape;1578;p48"/>
          <p:cNvSpPr txBox="1"/>
          <p:nvPr>
            <p:ph idx="9" type="title"/>
          </p:nvPr>
        </p:nvSpPr>
        <p:spPr>
          <a:xfrm>
            <a:off x="4045495" y="2975914"/>
            <a:ext cx="24045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21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RÉALISATION</a:t>
            </a:r>
            <a:endParaRPr sz="1400">
              <a:solidFill>
                <a:srgbClr val="21212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579" name="Google Shape;1579;p48"/>
          <p:cNvSpPr txBox="1"/>
          <p:nvPr>
            <p:ph idx="14" type="title"/>
          </p:nvPr>
        </p:nvSpPr>
        <p:spPr>
          <a:xfrm>
            <a:off x="3877264" y="2803370"/>
            <a:ext cx="554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05</a:t>
            </a:r>
            <a:endParaRPr/>
          </a:p>
        </p:txBody>
      </p:sp>
      <p:sp>
        <p:nvSpPr>
          <p:cNvPr id="1580" name="Google Shape;1580;p48"/>
          <p:cNvSpPr txBox="1"/>
          <p:nvPr/>
        </p:nvSpPr>
        <p:spPr>
          <a:xfrm>
            <a:off x="818100" y="255300"/>
            <a:ext cx="1272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81" name="Google Shape;1581;p48"/>
          <p:cNvGrpSpPr/>
          <p:nvPr/>
        </p:nvGrpSpPr>
        <p:grpSpPr>
          <a:xfrm>
            <a:off x="651616" y="407762"/>
            <a:ext cx="166473" cy="141497"/>
            <a:chOff x="4660325" y="1866850"/>
            <a:chExt cx="68350" cy="58100"/>
          </a:xfrm>
        </p:grpSpPr>
        <p:sp>
          <p:nvSpPr>
            <p:cNvPr id="1582" name="Google Shape;1582;p48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48"/>
          <p:cNvSpPr txBox="1"/>
          <p:nvPr>
            <p:ph idx="14" type="title"/>
          </p:nvPr>
        </p:nvSpPr>
        <p:spPr>
          <a:xfrm>
            <a:off x="3913639" y="3308770"/>
            <a:ext cx="554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06</a:t>
            </a:r>
            <a:endParaRPr/>
          </a:p>
        </p:txBody>
      </p:sp>
      <p:sp>
        <p:nvSpPr>
          <p:cNvPr id="1585" name="Google Shape;1585;p48"/>
          <p:cNvSpPr txBox="1"/>
          <p:nvPr/>
        </p:nvSpPr>
        <p:spPr>
          <a:xfrm>
            <a:off x="4439175" y="3245700"/>
            <a:ext cx="1599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21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</a:t>
            </a:r>
            <a:endParaRPr>
              <a:solidFill>
                <a:srgbClr val="21212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86" name="Google Shape;1586;p48"/>
          <p:cNvGrpSpPr/>
          <p:nvPr/>
        </p:nvGrpSpPr>
        <p:grpSpPr>
          <a:xfrm>
            <a:off x="1611521" y="305502"/>
            <a:ext cx="345997" cy="345997"/>
            <a:chOff x="1756921" y="1509739"/>
            <a:chExt cx="345997" cy="345997"/>
          </a:xfrm>
        </p:grpSpPr>
        <p:sp>
          <p:nvSpPr>
            <p:cNvPr id="1587" name="Google Shape;1587;p48"/>
            <p:cNvSpPr/>
            <p:nvPr/>
          </p:nvSpPr>
          <p:spPr>
            <a:xfrm>
              <a:off x="1756921" y="1509739"/>
              <a:ext cx="345997" cy="345997"/>
            </a:xfrm>
            <a:custGeom>
              <a:rect b="b" l="l" r="r" t="t"/>
              <a:pathLst>
                <a:path extrusionOk="0" h="10871" w="10871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781937" y="1535488"/>
              <a:ext cx="295614" cy="295614"/>
            </a:xfrm>
            <a:custGeom>
              <a:rect b="b" l="l" r="r" t="t"/>
              <a:pathLst>
                <a:path extrusionOk="0" h="9288" w="9288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806954" y="1677980"/>
              <a:ext cx="17441" cy="10630"/>
            </a:xfrm>
            <a:custGeom>
              <a:rect b="b" l="l" r="r" t="t"/>
              <a:pathLst>
                <a:path extrusionOk="0" h="334" w="548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924429" y="1560122"/>
              <a:ext cx="128106" cy="128488"/>
            </a:xfrm>
            <a:custGeom>
              <a:rect b="b" l="l" r="r" t="t"/>
              <a:pathLst>
                <a:path extrusionOk="0" h="4037" w="4025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924811" y="1788644"/>
              <a:ext cx="10630" cy="17823"/>
            </a:xfrm>
            <a:custGeom>
              <a:rect b="b" l="l" r="r" t="t"/>
              <a:pathLst>
                <a:path extrusionOk="0" h="560" w="334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41423" y="1594719"/>
              <a:ext cx="16328" cy="15086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002470" y="1756243"/>
              <a:ext cx="16709" cy="15755"/>
            </a:xfrm>
            <a:custGeom>
              <a:rect b="b" l="l" r="r" t="t"/>
              <a:pathLst>
                <a:path extrusionOk="0" h="495" w="525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002470" y="1594719"/>
              <a:ext cx="16328" cy="15086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1841041" y="1756530"/>
              <a:ext cx="16709" cy="15468"/>
            </a:xfrm>
            <a:custGeom>
              <a:rect b="b" l="l" r="r" t="t"/>
              <a:pathLst>
                <a:path extrusionOk="0" h="486" w="525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1816025" y="1632084"/>
              <a:ext cx="17855" cy="13336"/>
            </a:xfrm>
            <a:custGeom>
              <a:rect b="b" l="l" r="r" t="t"/>
              <a:pathLst>
                <a:path extrusionOk="0" h="419" w="561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2026341" y="1721297"/>
              <a:ext cx="17855" cy="13177"/>
            </a:xfrm>
            <a:custGeom>
              <a:rect b="b" l="l" r="r" t="t"/>
              <a:pathLst>
                <a:path extrusionOk="0" h="414" w="561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1967619" y="1569702"/>
              <a:ext cx="14036" cy="16996"/>
            </a:xfrm>
            <a:custGeom>
              <a:rect b="b" l="l" r="r" t="t"/>
              <a:pathLst>
                <a:path extrusionOk="0" h="534" w="441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877802" y="1780019"/>
              <a:ext cx="14450" cy="16996"/>
            </a:xfrm>
            <a:custGeom>
              <a:rect b="b" l="l" r="r" t="t"/>
              <a:pathLst>
                <a:path extrusionOk="0" h="534" w="454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879711" y="1568652"/>
              <a:ext cx="14418" cy="16900"/>
            </a:xfrm>
            <a:custGeom>
              <a:rect b="b" l="l" r="r" t="t"/>
              <a:pathLst>
                <a:path extrusionOk="0" h="531" w="453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965709" y="1780846"/>
              <a:ext cx="14068" cy="16900"/>
            </a:xfrm>
            <a:custGeom>
              <a:rect b="b" l="l" r="r" t="t"/>
              <a:pathLst>
                <a:path extrusionOk="0" h="531" w="442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026723" y="1633644"/>
              <a:ext cx="17855" cy="13304"/>
            </a:xfrm>
            <a:custGeom>
              <a:rect b="b" l="l" r="r" t="t"/>
              <a:pathLst>
                <a:path extrusionOk="0" h="418" w="561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1814911" y="1719419"/>
              <a:ext cx="18205" cy="13177"/>
            </a:xfrm>
            <a:custGeom>
              <a:rect b="b" l="l" r="r" t="t"/>
              <a:pathLst>
                <a:path extrusionOk="0" h="414" w="572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48"/>
          <p:cNvSpPr txBox="1"/>
          <p:nvPr>
            <p:ph idx="6" type="title"/>
          </p:nvPr>
        </p:nvSpPr>
        <p:spPr>
          <a:xfrm>
            <a:off x="4508166" y="2351632"/>
            <a:ext cx="24045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21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MODÉLISATION</a:t>
            </a:r>
            <a:r>
              <a:rPr b="1" lang="fr" sz="1500">
                <a:solidFill>
                  <a:srgbClr val="21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600">
              <a:solidFill>
                <a:srgbClr val="21212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05" name="Google Shape;1605;p48"/>
          <p:cNvSpPr txBox="1"/>
          <p:nvPr>
            <p:ph idx="8" type="title"/>
          </p:nvPr>
        </p:nvSpPr>
        <p:spPr>
          <a:xfrm>
            <a:off x="3775503" y="2301497"/>
            <a:ext cx="6510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49"/>
          <p:cNvSpPr txBox="1"/>
          <p:nvPr>
            <p:ph type="title"/>
          </p:nvPr>
        </p:nvSpPr>
        <p:spPr>
          <a:xfrm flipH="1">
            <a:off x="5225312" y="2267875"/>
            <a:ext cx="31365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Besoin</a:t>
            </a:r>
            <a:endParaRPr/>
          </a:p>
        </p:txBody>
      </p:sp>
      <p:sp>
        <p:nvSpPr>
          <p:cNvPr id="1611" name="Google Shape;1611;p49"/>
          <p:cNvSpPr txBox="1"/>
          <p:nvPr>
            <p:ph idx="1" type="subTitle"/>
          </p:nvPr>
        </p:nvSpPr>
        <p:spPr>
          <a:xfrm flipH="1">
            <a:off x="5201078" y="3029125"/>
            <a:ext cx="31365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créer un site Web qui aider locateur pour gérer leur appartements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50"/>
          <p:cNvSpPr txBox="1"/>
          <p:nvPr>
            <p:ph type="title"/>
          </p:nvPr>
        </p:nvSpPr>
        <p:spPr>
          <a:xfrm>
            <a:off x="-199675" y="1309725"/>
            <a:ext cx="4689300" cy="15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5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Gestion Projet</a:t>
            </a:r>
            <a:endParaRPr sz="53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1617" name="Google Shape;1617;p50"/>
          <p:cNvSpPr txBox="1"/>
          <p:nvPr>
            <p:ph idx="1" type="subTitle"/>
          </p:nvPr>
        </p:nvSpPr>
        <p:spPr>
          <a:xfrm>
            <a:off x="506675" y="3029125"/>
            <a:ext cx="3474900" cy="15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9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Mon Gestion de Projet</a:t>
            </a:r>
            <a:endParaRPr sz="19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51"/>
          <p:cNvSpPr txBox="1"/>
          <p:nvPr>
            <p:ph type="title"/>
          </p:nvPr>
        </p:nvSpPr>
        <p:spPr>
          <a:xfrm>
            <a:off x="931900" y="3039925"/>
            <a:ext cx="1731300" cy="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Empathie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3" name="Google Shape;1623;p51"/>
          <p:cNvSpPr txBox="1"/>
          <p:nvPr>
            <p:ph idx="1" type="subTitle"/>
          </p:nvPr>
        </p:nvSpPr>
        <p:spPr>
          <a:xfrm>
            <a:off x="4288150" y="2920975"/>
            <a:ext cx="44907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Une carte d'empathie est un outil visuel simple, facile à lire, qui capture des informations sur les comportements et les attitudes d'un utilisateur.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8" name="Google Shape;1628;p52"/>
          <p:cNvCxnSpPr/>
          <p:nvPr/>
        </p:nvCxnSpPr>
        <p:spPr>
          <a:xfrm flipH="1">
            <a:off x="4454725" y="2466225"/>
            <a:ext cx="4120500" cy="102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9" name="Google Shape;1629;p52"/>
          <p:cNvCxnSpPr/>
          <p:nvPr/>
        </p:nvCxnSpPr>
        <p:spPr>
          <a:xfrm flipH="1">
            <a:off x="568775" y="2476293"/>
            <a:ext cx="3885900" cy="9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p52"/>
          <p:cNvCxnSpPr/>
          <p:nvPr/>
        </p:nvCxnSpPr>
        <p:spPr>
          <a:xfrm>
            <a:off x="4454725" y="489550"/>
            <a:ext cx="0" cy="4309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1" name="Google Shape;1631;p52"/>
          <p:cNvSpPr/>
          <p:nvPr/>
        </p:nvSpPr>
        <p:spPr>
          <a:xfrm>
            <a:off x="3777600" y="1916250"/>
            <a:ext cx="1366200" cy="1311000"/>
          </a:xfrm>
          <a:prstGeom prst="ellipse">
            <a:avLst/>
          </a:prstGeom>
          <a:solidFill>
            <a:srgbClr val="CFD9E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632" name="Google Shape;1632;p52"/>
          <p:cNvSpPr txBox="1"/>
          <p:nvPr/>
        </p:nvSpPr>
        <p:spPr>
          <a:xfrm>
            <a:off x="3710275" y="2317800"/>
            <a:ext cx="148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F7D9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Locataire</a:t>
            </a:r>
            <a:endParaRPr sz="200">
              <a:solidFill>
                <a:srgbClr val="5F7D95"/>
              </a:solidFill>
            </a:endParaRPr>
          </a:p>
        </p:txBody>
      </p:sp>
      <p:sp>
        <p:nvSpPr>
          <p:cNvPr id="1633" name="Google Shape;1633;p52"/>
          <p:cNvSpPr txBox="1"/>
          <p:nvPr/>
        </p:nvSpPr>
        <p:spPr>
          <a:xfrm>
            <a:off x="2604118" y="1723105"/>
            <a:ext cx="136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Barlow"/>
                <a:ea typeface="Barlow"/>
                <a:cs typeface="Barlow"/>
                <a:sym typeface="Barlow"/>
              </a:rPr>
              <a:t>dit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4" name="Google Shape;1634;p52"/>
          <p:cNvSpPr txBox="1"/>
          <p:nvPr/>
        </p:nvSpPr>
        <p:spPr>
          <a:xfrm>
            <a:off x="4944718" y="1723105"/>
            <a:ext cx="136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Barlow"/>
                <a:ea typeface="Barlow"/>
                <a:cs typeface="Barlow"/>
                <a:sym typeface="Barlow"/>
              </a:rPr>
              <a:t>pense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5" name="Google Shape;1635;p52"/>
          <p:cNvSpPr txBox="1"/>
          <p:nvPr/>
        </p:nvSpPr>
        <p:spPr>
          <a:xfrm>
            <a:off x="4944718" y="2804055"/>
            <a:ext cx="136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Barlow"/>
                <a:ea typeface="Barlow"/>
                <a:cs typeface="Barlow"/>
                <a:sym typeface="Barlow"/>
              </a:rPr>
              <a:t>ressent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6" name="Google Shape;1636;p52"/>
          <p:cNvSpPr txBox="1"/>
          <p:nvPr/>
        </p:nvSpPr>
        <p:spPr>
          <a:xfrm>
            <a:off x="2604118" y="2804055"/>
            <a:ext cx="136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Barlow"/>
                <a:ea typeface="Barlow"/>
                <a:cs typeface="Barlow"/>
                <a:sym typeface="Barlow"/>
              </a:rPr>
              <a:t>fait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7" name="Google Shape;1637;p52"/>
          <p:cNvSpPr txBox="1"/>
          <p:nvPr/>
        </p:nvSpPr>
        <p:spPr>
          <a:xfrm>
            <a:off x="823775" y="999650"/>
            <a:ext cx="313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 Combien je vous dois 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êtes-vous sûr 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 Pourquoi tu ne m'a pas dit-tu prévus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8" name="Google Shape;1638;p52"/>
          <p:cNvSpPr txBox="1"/>
          <p:nvPr/>
        </p:nvSpPr>
        <p:spPr>
          <a:xfrm>
            <a:off x="5459225" y="739400"/>
            <a:ext cx="259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 a t-il une solution plus utile pour me rappeler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9" name="Google Shape;1639;p52"/>
          <p:cNvSpPr txBox="1"/>
          <p:nvPr/>
        </p:nvSpPr>
        <p:spPr>
          <a:xfrm>
            <a:off x="5033000" y="3365375"/>
            <a:ext cx="313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   Crainte d’oublier la date de paiement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En colère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40" name="Google Shape;1640;p52"/>
          <p:cNvSpPr txBox="1"/>
          <p:nvPr/>
        </p:nvSpPr>
        <p:spPr>
          <a:xfrm>
            <a:off x="823775" y="3526100"/>
            <a:ext cx="23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 Régler sa situation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41" name="Google Shape;1641;p52"/>
          <p:cNvSpPr txBox="1"/>
          <p:nvPr/>
        </p:nvSpPr>
        <p:spPr>
          <a:xfrm>
            <a:off x="3190650" y="-106350"/>
            <a:ext cx="27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latin typeface="Proxima Nova"/>
                <a:ea typeface="Proxima Nova"/>
                <a:cs typeface="Proxima Nova"/>
                <a:sym typeface="Proxima Nova"/>
              </a:rPr>
              <a:t>Carte d’empathie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42" name="Google Shape;1642;p52"/>
          <p:cNvGrpSpPr/>
          <p:nvPr/>
        </p:nvGrpSpPr>
        <p:grpSpPr>
          <a:xfrm>
            <a:off x="655016" y="1075857"/>
            <a:ext cx="260308" cy="201215"/>
            <a:chOff x="5216456" y="3725484"/>
            <a:chExt cx="356196" cy="265631"/>
          </a:xfrm>
        </p:grpSpPr>
        <p:sp>
          <p:nvSpPr>
            <p:cNvPr id="1643" name="Google Shape;1643;p52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5" name="Google Shape;1645;p52"/>
          <p:cNvGrpSpPr/>
          <p:nvPr/>
        </p:nvGrpSpPr>
        <p:grpSpPr>
          <a:xfrm>
            <a:off x="655016" y="1314695"/>
            <a:ext cx="260308" cy="201215"/>
            <a:chOff x="5216456" y="3725484"/>
            <a:chExt cx="356196" cy="265631"/>
          </a:xfrm>
        </p:grpSpPr>
        <p:sp>
          <p:nvSpPr>
            <p:cNvPr id="1646" name="Google Shape;1646;p52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8" name="Google Shape;1648;p52"/>
          <p:cNvGrpSpPr/>
          <p:nvPr/>
        </p:nvGrpSpPr>
        <p:grpSpPr>
          <a:xfrm>
            <a:off x="655016" y="1553532"/>
            <a:ext cx="260308" cy="201215"/>
            <a:chOff x="5216456" y="3725484"/>
            <a:chExt cx="356196" cy="265631"/>
          </a:xfrm>
        </p:grpSpPr>
        <p:sp>
          <p:nvSpPr>
            <p:cNvPr id="1649" name="Google Shape;1649;p52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1" name="Google Shape;1651;p52"/>
          <p:cNvGrpSpPr/>
          <p:nvPr/>
        </p:nvGrpSpPr>
        <p:grpSpPr>
          <a:xfrm>
            <a:off x="5199166" y="856432"/>
            <a:ext cx="260308" cy="201215"/>
            <a:chOff x="5216456" y="3725484"/>
            <a:chExt cx="356196" cy="265631"/>
          </a:xfrm>
        </p:grpSpPr>
        <p:sp>
          <p:nvSpPr>
            <p:cNvPr id="1652" name="Google Shape;1652;p52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52"/>
          <p:cNvGrpSpPr/>
          <p:nvPr/>
        </p:nvGrpSpPr>
        <p:grpSpPr>
          <a:xfrm>
            <a:off x="655016" y="3609220"/>
            <a:ext cx="260308" cy="201215"/>
            <a:chOff x="5216456" y="3725484"/>
            <a:chExt cx="356196" cy="265631"/>
          </a:xfrm>
        </p:grpSpPr>
        <p:sp>
          <p:nvSpPr>
            <p:cNvPr id="1655" name="Google Shape;1655;p52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2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7" name="Google Shape;1657;p52"/>
          <p:cNvGrpSpPr/>
          <p:nvPr/>
        </p:nvGrpSpPr>
        <p:grpSpPr>
          <a:xfrm>
            <a:off x="4944716" y="3444857"/>
            <a:ext cx="260308" cy="201215"/>
            <a:chOff x="5216456" y="3725484"/>
            <a:chExt cx="356196" cy="265631"/>
          </a:xfrm>
        </p:grpSpPr>
        <p:sp>
          <p:nvSpPr>
            <p:cNvPr id="1658" name="Google Shape;1658;p52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0" name="Google Shape;1660;p52"/>
          <p:cNvGrpSpPr/>
          <p:nvPr/>
        </p:nvGrpSpPr>
        <p:grpSpPr>
          <a:xfrm>
            <a:off x="4772691" y="3863682"/>
            <a:ext cx="260308" cy="201215"/>
            <a:chOff x="5216456" y="3725484"/>
            <a:chExt cx="356196" cy="265631"/>
          </a:xfrm>
        </p:grpSpPr>
        <p:sp>
          <p:nvSpPr>
            <p:cNvPr id="1661" name="Google Shape;1661;p52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7" name="Google Shape;1667;p53"/>
          <p:cNvCxnSpPr/>
          <p:nvPr/>
        </p:nvCxnSpPr>
        <p:spPr>
          <a:xfrm flipH="1">
            <a:off x="4454725" y="2466225"/>
            <a:ext cx="4120500" cy="102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8" name="Google Shape;1668;p53"/>
          <p:cNvCxnSpPr/>
          <p:nvPr/>
        </p:nvCxnSpPr>
        <p:spPr>
          <a:xfrm flipH="1">
            <a:off x="568775" y="2476293"/>
            <a:ext cx="3885900" cy="9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53"/>
          <p:cNvCxnSpPr/>
          <p:nvPr/>
        </p:nvCxnSpPr>
        <p:spPr>
          <a:xfrm>
            <a:off x="4454725" y="489550"/>
            <a:ext cx="0" cy="4309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53"/>
          <p:cNvSpPr/>
          <p:nvPr/>
        </p:nvSpPr>
        <p:spPr>
          <a:xfrm>
            <a:off x="3777600" y="1916250"/>
            <a:ext cx="1366200" cy="1311000"/>
          </a:xfrm>
          <a:prstGeom prst="ellipse">
            <a:avLst/>
          </a:prstGeom>
          <a:solidFill>
            <a:srgbClr val="CFD9E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671" name="Google Shape;1671;p53"/>
          <p:cNvSpPr txBox="1"/>
          <p:nvPr/>
        </p:nvSpPr>
        <p:spPr>
          <a:xfrm>
            <a:off x="3557875" y="2317800"/>
            <a:ext cx="174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5F7D9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LOCATEUR</a:t>
            </a:r>
            <a:endParaRPr sz="1900">
              <a:solidFill>
                <a:srgbClr val="5F7D9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72" name="Google Shape;1672;p53"/>
          <p:cNvSpPr txBox="1"/>
          <p:nvPr/>
        </p:nvSpPr>
        <p:spPr>
          <a:xfrm>
            <a:off x="3190650" y="-106350"/>
            <a:ext cx="27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latin typeface="Proxima Nova"/>
                <a:ea typeface="Proxima Nova"/>
                <a:cs typeface="Proxima Nova"/>
                <a:sym typeface="Proxima Nova"/>
              </a:rPr>
              <a:t>Carte d’empathie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3" name="Google Shape;1673;p53"/>
          <p:cNvSpPr txBox="1"/>
          <p:nvPr/>
        </p:nvSpPr>
        <p:spPr>
          <a:xfrm>
            <a:off x="2604118" y="1723105"/>
            <a:ext cx="136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Barlow"/>
                <a:ea typeface="Barlow"/>
                <a:cs typeface="Barlow"/>
                <a:sym typeface="Barlow"/>
              </a:rPr>
              <a:t>dit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4" name="Google Shape;1674;p53"/>
          <p:cNvSpPr txBox="1"/>
          <p:nvPr/>
        </p:nvSpPr>
        <p:spPr>
          <a:xfrm>
            <a:off x="4944718" y="1723105"/>
            <a:ext cx="136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Barlow"/>
                <a:ea typeface="Barlow"/>
                <a:cs typeface="Barlow"/>
                <a:sym typeface="Barlow"/>
              </a:rPr>
              <a:t>pense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5" name="Google Shape;1675;p53"/>
          <p:cNvSpPr txBox="1"/>
          <p:nvPr/>
        </p:nvSpPr>
        <p:spPr>
          <a:xfrm>
            <a:off x="4944718" y="2804055"/>
            <a:ext cx="136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Barlow"/>
                <a:ea typeface="Barlow"/>
                <a:cs typeface="Barlow"/>
                <a:sym typeface="Barlow"/>
              </a:rPr>
              <a:t>ressent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6" name="Google Shape;1676;p53"/>
          <p:cNvSpPr txBox="1"/>
          <p:nvPr/>
        </p:nvSpPr>
        <p:spPr>
          <a:xfrm>
            <a:off x="2598518" y="2798405"/>
            <a:ext cx="136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Barlow"/>
                <a:ea typeface="Barlow"/>
                <a:cs typeface="Barlow"/>
                <a:sym typeface="Barlow"/>
              </a:rPr>
              <a:t>fait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7" name="Google Shape;1677;p53"/>
          <p:cNvSpPr txBox="1"/>
          <p:nvPr/>
        </p:nvSpPr>
        <p:spPr>
          <a:xfrm>
            <a:off x="823775" y="999650"/>
            <a:ext cx="313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-Attendez je vérifie si vous avez payé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-Tu nous dois 2 mois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8" name="Google Shape;1678;p53"/>
          <p:cNvSpPr txBox="1"/>
          <p:nvPr/>
        </p:nvSpPr>
        <p:spPr>
          <a:xfrm>
            <a:off x="5459225" y="739400"/>
            <a:ext cx="259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-C’est difficile de chercher dans ce cahier 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-Je dois trouver une solution plus utile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9" name="Google Shape;1679;p53"/>
          <p:cNvSpPr txBox="1"/>
          <p:nvPr/>
        </p:nvSpPr>
        <p:spPr>
          <a:xfrm>
            <a:off x="5033000" y="3365375"/>
            <a:ext cx="313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-Crainte de perdre le cahier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-fatigué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80" name="Google Shape;1680;p53"/>
          <p:cNvSpPr txBox="1"/>
          <p:nvPr/>
        </p:nvSpPr>
        <p:spPr>
          <a:xfrm>
            <a:off x="823775" y="3526100"/>
            <a:ext cx="23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-Cherche dans son cahier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Barlow"/>
                <a:ea typeface="Barlow"/>
                <a:cs typeface="Barlow"/>
                <a:sym typeface="Barlow"/>
              </a:rPr>
              <a:t>-Remplis le reçu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54"/>
          <p:cNvSpPr txBox="1"/>
          <p:nvPr>
            <p:ph type="title"/>
          </p:nvPr>
        </p:nvSpPr>
        <p:spPr>
          <a:xfrm>
            <a:off x="72950" y="2267875"/>
            <a:ext cx="44166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Définir le problème</a:t>
            </a:r>
            <a:endParaRPr/>
          </a:p>
        </p:txBody>
      </p:sp>
      <p:sp>
        <p:nvSpPr>
          <p:cNvPr id="1686" name="Google Shape;1686;p54"/>
          <p:cNvSpPr txBox="1"/>
          <p:nvPr>
            <p:ph idx="1" type="subTitle"/>
          </p:nvPr>
        </p:nvSpPr>
        <p:spPr>
          <a:xfrm>
            <a:off x="845125" y="3029125"/>
            <a:ext cx="3136500" cy="18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666666"/>
                </a:solidFill>
              </a:rPr>
              <a:t>Locateur</a:t>
            </a:r>
            <a:r>
              <a:rPr b="1" lang="fr">
                <a:solidFill>
                  <a:srgbClr val="666666"/>
                </a:solidFill>
              </a:rPr>
              <a:t> a du mal à gérer beaucoup des locataires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666666"/>
                </a:solidFill>
              </a:rPr>
              <a:t>les locataires paient en retard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687" name="Google Shape;1687;p54"/>
          <p:cNvSpPr/>
          <p:nvPr/>
        </p:nvSpPr>
        <p:spPr>
          <a:xfrm>
            <a:off x="472970" y="3331957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4F57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54"/>
          <p:cNvSpPr/>
          <p:nvPr/>
        </p:nvSpPr>
        <p:spPr>
          <a:xfrm>
            <a:off x="472970" y="4149157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4F57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5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Idéation</a:t>
            </a:r>
            <a:endParaRPr/>
          </a:p>
        </p:txBody>
      </p:sp>
      <p:sp>
        <p:nvSpPr>
          <p:cNvPr id="1694" name="Google Shape;1694;p55"/>
          <p:cNvSpPr/>
          <p:nvPr/>
        </p:nvSpPr>
        <p:spPr>
          <a:xfrm>
            <a:off x="7554600" y="1434600"/>
            <a:ext cx="637200" cy="637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55"/>
          <p:cNvSpPr/>
          <p:nvPr/>
        </p:nvSpPr>
        <p:spPr>
          <a:xfrm>
            <a:off x="7554600" y="2649625"/>
            <a:ext cx="637200" cy="637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55"/>
          <p:cNvSpPr/>
          <p:nvPr/>
        </p:nvSpPr>
        <p:spPr>
          <a:xfrm>
            <a:off x="7554600" y="3712250"/>
            <a:ext cx="637200" cy="637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55"/>
          <p:cNvSpPr/>
          <p:nvPr/>
        </p:nvSpPr>
        <p:spPr>
          <a:xfrm>
            <a:off x="7687120" y="2775532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4F57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55"/>
          <p:cNvSpPr/>
          <p:nvPr/>
        </p:nvSpPr>
        <p:spPr>
          <a:xfrm>
            <a:off x="7676117" y="3851420"/>
            <a:ext cx="394152" cy="361529"/>
          </a:xfrm>
          <a:custGeom>
            <a:rect b="b" l="l" r="r" t="t"/>
            <a:pathLst>
              <a:path extrusionOk="0" h="11359" w="12384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rgbClr val="4F57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55"/>
          <p:cNvSpPr txBox="1"/>
          <p:nvPr>
            <p:ph idx="1" type="subTitle"/>
          </p:nvPr>
        </p:nvSpPr>
        <p:spPr>
          <a:xfrm flipH="1">
            <a:off x="3435200" y="1363975"/>
            <a:ext cx="3834900" cy="8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/>
              <a:t>Une vision claire de locateur sur la situation  (locataires)</a:t>
            </a:r>
            <a:endParaRPr b="1" sz="1600"/>
          </a:p>
        </p:txBody>
      </p:sp>
      <p:sp>
        <p:nvSpPr>
          <p:cNvPr id="1700" name="Google Shape;1700;p55"/>
          <p:cNvSpPr txBox="1"/>
          <p:nvPr>
            <p:ph idx="4" type="subTitle"/>
          </p:nvPr>
        </p:nvSpPr>
        <p:spPr>
          <a:xfrm flipH="1">
            <a:off x="3344300" y="2729125"/>
            <a:ext cx="4016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/>
              <a:t>Notifiez le locataire pour régler sa situation</a:t>
            </a:r>
            <a:endParaRPr b="1" sz="1600"/>
          </a:p>
        </p:txBody>
      </p:sp>
      <p:sp>
        <p:nvSpPr>
          <p:cNvPr id="1701" name="Google Shape;1701;p55"/>
          <p:cNvSpPr txBox="1"/>
          <p:nvPr>
            <p:ph idx="6" type="subTitle"/>
          </p:nvPr>
        </p:nvSpPr>
        <p:spPr>
          <a:xfrm flipH="1">
            <a:off x="4780675" y="3747183"/>
            <a:ext cx="2671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/>
              <a:t>Imprimez un reçu</a:t>
            </a:r>
            <a:endParaRPr b="1" sz="1600"/>
          </a:p>
        </p:txBody>
      </p:sp>
      <p:grpSp>
        <p:nvGrpSpPr>
          <p:cNvPr id="1702" name="Google Shape;1702;p55"/>
          <p:cNvGrpSpPr/>
          <p:nvPr/>
        </p:nvGrpSpPr>
        <p:grpSpPr>
          <a:xfrm>
            <a:off x="7690960" y="1625522"/>
            <a:ext cx="364480" cy="255345"/>
            <a:chOff x="4048787" y="2977019"/>
            <a:chExt cx="283488" cy="198604"/>
          </a:xfrm>
        </p:grpSpPr>
        <p:sp>
          <p:nvSpPr>
            <p:cNvPr id="1703" name="Google Shape;1703;p55"/>
            <p:cNvSpPr/>
            <p:nvPr/>
          </p:nvSpPr>
          <p:spPr>
            <a:xfrm>
              <a:off x="4277659" y="3015880"/>
              <a:ext cx="25048" cy="19128"/>
            </a:xfrm>
            <a:custGeom>
              <a:rect b="b" l="l" r="r" t="t"/>
              <a:pathLst>
                <a:path extrusionOk="0" h="601" w="787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rgbClr val="4F57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5"/>
            <p:cNvSpPr/>
            <p:nvPr/>
          </p:nvSpPr>
          <p:spPr>
            <a:xfrm>
              <a:off x="4101462" y="2977019"/>
              <a:ext cx="165630" cy="42458"/>
            </a:xfrm>
            <a:custGeom>
              <a:rect b="b" l="l" r="r" t="t"/>
              <a:pathLst>
                <a:path extrusionOk="0" h="1334" w="5204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rgbClr val="4F57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5"/>
            <p:cNvSpPr/>
            <p:nvPr/>
          </p:nvSpPr>
          <p:spPr>
            <a:xfrm>
              <a:off x="4048787" y="3000508"/>
              <a:ext cx="283488" cy="175115"/>
            </a:xfrm>
            <a:custGeom>
              <a:rect b="b" l="l" r="r" t="t"/>
              <a:pathLst>
                <a:path extrusionOk="0" h="5502" w="8907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rgbClr val="4F57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5"/>
            <p:cNvSpPr/>
            <p:nvPr/>
          </p:nvSpPr>
          <p:spPr>
            <a:xfrm>
              <a:off x="4126478" y="3024347"/>
              <a:ext cx="129220" cy="127437"/>
            </a:xfrm>
            <a:custGeom>
              <a:rect b="b" l="l" r="r" t="t"/>
              <a:pathLst>
                <a:path extrusionOk="0" h="4004" w="406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rgbClr val="4F57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5"/>
            <p:cNvSpPr/>
            <p:nvPr/>
          </p:nvSpPr>
          <p:spPr>
            <a:xfrm>
              <a:off x="4156778" y="3054678"/>
              <a:ext cx="68238" cy="68270"/>
            </a:xfrm>
            <a:custGeom>
              <a:rect b="b" l="l" r="r" t="t"/>
              <a:pathLst>
                <a:path extrusionOk="0" h="2145" w="2144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rgbClr val="4F57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5"/>
            <p:cNvSpPr/>
            <p:nvPr/>
          </p:nvSpPr>
          <p:spPr>
            <a:xfrm>
              <a:off x="4198090" y="3060375"/>
              <a:ext cx="20879" cy="20879"/>
            </a:xfrm>
            <a:custGeom>
              <a:rect b="b" l="l" r="r" t="t"/>
              <a:pathLst>
                <a:path extrusionOk="0" h="656" w="656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4F57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etition Analysis for 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F5773"/>
      </a:accent1>
      <a:accent2>
        <a:srgbClr val="D0E0E3"/>
      </a:accent2>
      <a:accent3>
        <a:srgbClr val="F3F3F3"/>
      </a:accent3>
      <a:accent4>
        <a:srgbClr val="4F5773"/>
      </a:accent4>
      <a:accent5>
        <a:srgbClr val="D0E0E3"/>
      </a:accent5>
      <a:accent6>
        <a:srgbClr val="F3F3F3"/>
      </a:accent6>
      <a:hlink>
        <a:srgbClr val="4F57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